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1" r:id="rId15"/>
    <p:sldId id="270" r:id="rId16"/>
    <p:sldId id="272" r:id="rId17"/>
    <p:sldId id="273" r:id="rId18"/>
    <p:sldId id="274" r:id="rId19"/>
  </p:sldIdLst>
  <p:sldSz cx="9144000" cy="6858000" type="screen4x3"/>
  <p:notesSz cx="7104063" cy="10234613"/>
  <p:defaultTextStyle>
    <a:defPPr>
      <a:defRPr lang="es-E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2C16"/>
    <a:srgbClr val="0C788E"/>
    <a:srgbClr val="006666"/>
    <a:srgbClr val="0099CC"/>
    <a:srgbClr val="660066"/>
    <a:srgbClr val="003366"/>
    <a:srgbClr val="CC0000"/>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23" autoAdjust="0"/>
    <p:restoredTop sz="94652" autoAdjust="0"/>
  </p:normalViewPr>
  <p:slideViewPr>
    <p:cSldViewPr>
      <p:cViewPr varScale="1">
        <p:scale>
          <a:sx n="82" d="100"/>
          <a:sy n="82" d="100"/>
        </p:scale>
        <p:origin x="1397"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57FCA93-A9A5-4BC2-B907-E1E86F95F978}"/>
              </a:ext>
            </a:extLst>
          </p:cNvPr>
          <p:cNvSpPr>
            <a:spLocks noGrp="1"/>
          </p:cNvSpPr>
          <p:nvPr>
            <p:ph type="ctrTitle"/>
          </p:nvPr>
        </p:nvSpPr>
        <p:spPr>
          <a:xfrm>
            <a:off x="1143000" y="1122363"/>
            <a:ext cx="6858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BF110B99-B32F-42A3-9256-7794EB155E2D}"/>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EA2AC3F7-B1DE-4B62-AAF7-B44AA5E078B2}"/>
              </a:ext>
            </a:extLst>
          </p:cNvPr>
          <p:cNvSpPr>
            <a:spLocks noGrp="1"/>
          </p:cNvSpPr>
          <p:nvPr>
            <p:ph type="dt" sz="half" idx="10"/>
          </p:nvPr>
        </p:nvSpPr>
        <p:spPr/>
        <p:txBody>
          <a:bodyPr/>
          <a:lstStyle>
            <a:lvl1pPr>
              <a:defRPr/>
            </a:lvl1pPr>
          </a:lstStyle>
          <a:p>
            <a:endParaRPr lang="es-ES" altLang="it-IT"/>
          </a:p>
        </p:txBody>
      </p:sp>
      <p:sp>
        <p:nvSpPr>
          <p:cNvPr id="5" name="Segnaposto piè di pagina 4">
            <a:extLst>
              <a:ext uri="{FF2B5EF4-FFF2-40B4-BE49-F238E27FC236}">
                <a16:creationId xmlns:a16="http://schemas.microsoft.com/office/drawing/2014/main" id="{0D24C540-16DE-4B7B-ADEC-420CFCCE5E3A}"/>
              </a:ext>
            </a:extLst>
          </p:cNvPr>
          <p:cNvSpPr>
            <a:spLocks noGrp="1"/>
          </p:cNvSpPr>
          <p:nvPr>
            <p:ph type="ftr" sz="quarter" idx="11"/>
          </p:nvPr>
        </p:nvSpPr>
        <p:spPr/>
        <p:txBody>
          <a:bodyPr/>
          <a:lstStyle>
            <a:lvl1pPr>
              <a:defRPr/>
            </a:lvl1pPr>
          </a:lstStyle>
          <a:p>
            <a:endParaRPr lang="es-ES" altLang="it-IT"/>
          </a:p>
        </p:txBody>
      </p:sp>
      <p:sp>
        <p:nvSpPr>
          <p:cNvPr id="6" name="Segnaposto numero diapositiva 5">
            <a:extLst>
              <a:ext uri="{FF2B5EF4-FFF2-40B4-BE49-F238E27FC236}">
                <a16:creationId xmlns:a16="http://schemas.microsoft.com/office/drawing/2014/main" id="{0BFAAD2D-B9A7-42BA-A503-103259EB3D32}"/>
              </a:ext>
            </a:extLst>
          </p:cNvPr>
          <p:cNvSpPr>
            <a:spLocks noGrp="1"/>
          </p:cNvSpPr>
          <p:nvPr>
            <p:ph type="sldNum" sz="quarter" idx="12"/>
          </p:nvPr>
        </p:nvSpPr>
        <p:spPr/>
        <p:txBody>
          <a:bodyPr/>
          <a:lstStyle>
            <a:lvl1pPr>
              <a:defRPr/>
            </a:lvl1pPr>
          </a:lstStyle>
          <a:p>
            <a:fld id="{09EA31BE-82F3-4ACD-A5C6-B857B0D6B683}" type="slidenum">
              <a:rPr lang="es-ES" altLang="it-IT"/>
              <a:pPr/>
              <a:t>‹N›</a:t>
            </a:fld>
            <a:endParaRPr lang="es-ES" altLang="it-IT"/>
          </a:p>
        </p:txBody>
      </p:sp>
    </p:spTree>
    <p:extLst>
      <p:ext uri="{BB962C8B-B14F-4D97-AF65-F5344CB8AC3E}">
        <p14:creationId xmlns:p14="http://schemas.microsoft.com/office/powerpoint/2010/main" val="32589719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D6A09D7-1ACB-477E-AB36-FC7FF2D3347D}"/>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C368B3FA-1730-4F19-BDA8-32104EEFB889}"/>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AAB1931A-AE7C-4903-9B36-17F53F848B26}"/>
              </a:ext>
            </a:extLst>
          </p:cNvPr>
          <p:cNvSpPr>
            <a:spLocks noGrp="1"/>
          </p:cNvSpPr>
          <p:nvPr>
            <p:ph type="dt" sz="half" idx="10"/>
          </p:nvPr>
        </p:nvSpPr>
        <p:spPr/>
        <p:txBody>
          <a:bodyPr/>
          <a:lstStyle>
            <a:lvl1pPr>
              <a:defRPr/>
            </a:lvl1pPr>
          </a:lstStyle>
          <a:p>
            <a:endParaRPr lang="es-ES" altLang="it-IT"/>
          </a:p>
        </p:txBody>
      </p:sp>
      <p:sp>
        <p:nvSpPr>
          <p:cNvPr id="5" name="Segnaposto piè di pagina 4">
            <a:extLst>
              <a:ext uri="{FF2B5EF4-FFF2-40B4-BE49-F238E27FC236}">
                <a16:creationId xmlns:a16="http://schemas.microsoft.com/office/drawing/2014/main" id="{F5117678-44EA-4473-A785-1C94A369D9FF}"/>
              </a:ext>
            </a:extLst>
          </p:cNvPr>
          <p:cNvSpPr>
            <a:spLocks noGrp="1"/>
          </p:cNvSpPr>
          <p:nvPr>
            <p:ph type="ftr" sz="quarter" idx="11"/>
          </p:nvPr>
        </p:nvSpPr>
        <p:spPr/>
        <p:txBody>
          <a:bodyPr/>
          <a:lstStyle>
            <a:lvl1pPr>
              <a:defRPr/>
            </a:lvl1pPr>
          </a:lstStyle>
          <a:p>
            <a:endParaRPr lang="es-ES" altLang="it-IT"/>
          </a:p>
        </p:txBody>
      </p:sp>
      <p:sp>
        <p:nvSpPr>
          <p:cNvPr id="6" name="Segnaposto numero diapositiva 5">
            <a:extLst>
              <a:ext uri="{FF2B5EF4-FFF2-40B4-BE49-F238E27FC236}">
                <a16:creationId xmlns:a16="http://schemas.microsoft.com/office/drawing/2014/main" id="{7D250F2F-66CD-47AF-8E63-902B57D02C63}"/>
              </a:ext>
            </a:extLst>
          </p:cNvPr>
          <p:cNvSpPr>
            <a:spLocks noGrp="1"/>
          </p:cNvSpPr>
          <p:nvPr>
            <p:ph type="sldNum" sz="quarter" idx="12"/>
          </p:nvPr>
        </p:nvSpPr>
        <p:spPr/>
        <p:txBody>
          <a:bodyPr/>
          <a:lstStyle>
            <a:lvl1pPr>
              <a:defRPr/>
            </a:lvl1pPr>
          </a:lstStyle>
          <a:p>
            <a:fld id="{359AA4F1-4360-48EA-B267-C7AD9BA2078F}" type="slidenum">
              <a:rPr lang="es-ES" altLang="it-IT"/>
              <a:pPr/>
              <a:t>‹N›</a:t>
            </a:fld>
            <a:endParaRPr lang="es-ES" altLang="it-IT"/>
          </a:p>
        </p:txBody>
      </p:sp>
    </p:spTree>
    <p:extLst>
      <p:ext uri="{BB962C8B-B14F-4D97-AF65-F5344CB8AC3E}">
        <p14:creationId xmlns:p14="http://schemas.microsoft.com/office/powerpoint/2010/main" val="3140471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71D94D71-01AF-4717-9A46-D3AA6B2A080F}"/>
              </a:ext>
            </a:extLst>
          </p:cNvPr>
          <p:cNvSpPr>
            <a:spLocks noGrp="1"/>
          </p:cNvSpPr>
          <p:nvPr>
            <p:ph type="title" orient="vert"/>
          </p:nvPr>
        </p:nvSpPr>
        <p:spPr>
          <a:xfrm>
            <a:off x="6629400" y="274638"/>
            <a:ext cx="2057400" cy="5851525"/>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EBA6137-E382-410E-8AF2-699EE3552BBD}"/>
              </a:ext>
            </a:extLst>
          </p:cNvPr>
          <p:cNvSpPr>
            <a:spLocks noGrp="1"/>
          </p:cNvSpPr>
          <p:nvPr>
            <p:ph type="body" orient="vert" idx="1"/>
          </p:nvPr>
        </p:nvSpPr>
        <p:spPr>
          <a:xfrm>
            <a:off x="457200" y="274638"/>
            <a:ext cx="6019800" cy="5851525"/>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A49A8A0B-6F3B-4618-8BEA-33EF3B43B4CD}"/>
              </a:ext>
            </a:extLst>
          </p:cNvPr>
          <p:cNvSpPr>
            <a:spLocks noGrp="1"/>
          </p:cNvSpPr>
          <p:nvPr>
            <p:ph type="dt" sz="half" idx="10"/>
          </p:nvPr>
        </p:nvSpPr>
        <p:spPr/>
        <p:txBody>
          <a:bodyPr/>
          <a:lstStyle>
            <a:lvl1pPr>
              <a:defRPr/>
            </a:lvl1pPr>
          </a:lstStyle>
          <a:p>
            <a:endParaRPr lang="es-ES" altLang="it-IT"/>
          </a:p>
        </p:txBody>
      </p:sp>
      <p:sp>
        <p:nvSpPr>
          <p:cNvPr id="5" name="Segnaposto piè di pagina 4">
            <a:extLst>
              <a:ext uri="{FF2B5EF4-FFF2-40B4-BE49-F238E27FC236}">
                <a16:creationId xmlns:a16="http://schemas.microsoft.com/office/drawing/2014/main" id="{B64373DC-6C74-4F15-A211-1045C15F2274}"/>
              </a:ext>
            </a:extLst>
          </p:cNvPr>
          <p:cNvSpPr>
            <a:spLocks noGrp="1"/>
          </p:cNvSpPr>
          <p:nvPr>
            <p:ph type="ftr" sz="quarter" idx="11"/>
          </p:nvPr>
        </p:nvSpPr>
        <p:spPr/>
        <p:txBody>
          <a:bodyPr/>
          <a:lstStyle>
            <a:lvl1pPr>
              <a:defRPr/>
            </a:lvl1pPr>
          </a:lstStyle>
          <a:p>
            <a:endParaRPr lang="es-ES" altLang="it-IT"/>
          </a:p>
        </p:txBody>
      </p:sp>
      <p:sp>
        <p:nvSpPr>
          <p:cNvPr id="6" name="Segnaposto numero diapositiva 5">
            <a:extLst>
              <a:ext uri="{FF2B5EF4-FFF2-40B4-BE49-F238E27FC236}">
                <a16:creationId xmlns:a16="http://schemas.microsoft.com/office/drawing/2014/main" id="{C1880EAA-A24C-46DB-BE64-EA45E87A95F5}"/>
              </a:ext>
            </a:extLst>
          </p:cNvPr>
          <p:cNvSpPr>
            <a:spLocks noGrp="1"/>
          </p:cNvSpPr>
          <p:nvPr>
            <p:ph type="sldNum" sz="quarter" idx="12"/>
          </p:nvPr>
        </p:nvSpPr>
        <p:spPr/>
        <p:txBody>
          <a:bodyPr/>
          <a:lstStyle>
            <a:lvl1pPr>
              <a:defRPr/>
            </a:lvl1pPr>
          </a:lstStyle>
          <a:p>
            <a:fld id="{107CCB73-336E-489A-B765-83B0D2E227F4}" type="slidenum">
              <a:rPr lang="es-ES" altLang="it-IT"/>
              <a:pPr/>
              <a:t>‹N›</a:t>
            </a:fld>
            <a:endParaRPr lang="es-ES" altLang="it-IT"/>
          </a:p>
        </p:txBody>
      </p:sp>
    </p:spTree>
    <p:extLst>
      <p:ext uri="{BB962C8B-B14F-4D97-AF65-F5344CB8AC3E}">
        <p14:creationId xmlns:p14="http://schemas.microsoft.com/office/powerpoint/2010/main" val="4235923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D893328-4445-4C62-9FA7-649E2BC29B14}"/>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5CECC231-B686-44CB-B8F3-397B549BA61D}"/>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A84507BF-9F2A-42AF-BA23-7E1AECEDCC9E}"/>
              </a:ext>
            </a:extLst>
          </p:cNvPr>
          <p:cNvSpPr>
            <a:spLocks noGrp="1"/>
          </p:cNvSpPr>
          <p:nvPr>
            <p:ph type="dt" sz="half" idx="10"/>
          </p:nvPr>
        </p:nvSpPr>
        <p:spPr/>
        <p:txBody>
          <a:bodyPr/>
          <a:lstStyle>
            <a:lvl1pPr>
              <a:defRPr/>
            </a:lvl1pPr>
          </a:lstStyle>
          <a:p>
            <a:endParaRPr lang="es-ES" altLang="it-IT"/>
          </a:p>
        </p:txBody>
      </p:sp>
      <p:sp>
        <p:nvSpPr>
          <p:cNvPr id="5" name="Segnaposto piè di pagina 4">
            <a:extLst>
              <a:ext uri="{FF2B5EF4-FFF2-40B4-BE49-F238E27FC236}">
                <a16:creationId xmlns:a16="http://schemas.microsoft.com/office/drawing/2014/main" id="{08E7313A-BDF3-41E8-AAAE-A68C69CB9CDD}"/>
              </a:ext>
            </a:extLst>
          </p:cNvPr>
          <p:cNvSpPr>
            <a:spLocks noGrp="1"/>
          </p:cNvSpPr>
          <p:nvPr>
            <p:ph type="ftr" sz="quarter" idx="11"/>
          </p:nvPr>
        </p:nvSpPr>
        <p:spPr/>
        <p:txBody>
          <a:bodyPr/>
          <a:lstStyle>
            <a:lvl1pPr>
              <a:defRPr/>
            </a:lvl1pPr>
          </a:lstStyle>
          <a:p>
            <a:endParaRPr lang="es-ES" altLang="it-IT"/>
          </a:p>
        </p:txBody>
      </p:sp>
      <p:sp>
        <p:nvSpPr>
          <p:cNvPr id="6" name="Segnaposto numero diapositiva 5">
            <a:extLst>
              <a:ext uri="{FF2B5EF4-FFF2-40B4-BE49-F238E27FC236}">
                <a16:creationId xmlns:a16="http://schemas.microsoft.com/office/drawing/2014/main" id="{B3F9B08C-BA5C-49EB-8A1D-69253D2A5858}"/>
              </a:ext>
            </a:extLst>
          </p:cNvPr>
          <p:cNvSpPr>
            <a:spLocks noGrp="1"/>
          </p:cNvSpPr>
          <p:nvPr>
            <p:ph type="sldNum" sz="quarter" idx="12"/>
          </p:nvPr>
        </p:nvSpPr>
        <p:spPr/>
        <p:txBody>
          <a:bodyPr/>
          <a:lstStyle>
            <a:lvl1pPr>
              <a:defRPr/>
            </a:lvl1pPr>
          </a:lstStyle>
          <a:p>
            <a:fld id="{F2922031-797F-49B9-98B3-901E1D3B006F}" type="slidenum">
              <a:rPr lang="es-ES" altLang="it-IT"/>
              <a:pPr/>
              <a:t>‹N›</a:t>
            </a:fld>
            <a:endParaRPr lang="es-ES" altLang="it-IT"/>
          </a:p>
        </p:txBody>
      </p:sp>
    </p:spTree>
    <p:extLst>
      <p:ext uri="{BB962C8B-B14F-4D97-AF65-F5344CB8AC3E}">
        <p14:creationId xmlns:p14="http://schemas.microsoft.com/office/powerpoint/2010/main" val="12427675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176C005-416C-4874-9FDF-FB855170EA53}"/>
              </a:ext>
            </a:extLst>
          </p:cNvPr>
          <p:cNvSpPr>
            <a:spLocks noGrp="1"/>
          </p:cNvSpPr>
          <p:nvPr>
            <p:ph type="title"/>
          </p:nvPr>
        </p:nvSpPr>
        <p:spPr>
          <a:xfrm>
            <a:off x="623888" y="1709738"/>
            <a:ext cx="78867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3DFCAD94-2509-47FC-B757-E683FA5554D3}"/>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160D1BC2-BA21-49DF-AB25-8EE049401DC0}"/>
              </a:ext>
            </a:extLst>
          </p:cNvPr>
          <p:cNvSpPr>
            <a:spLocks noGrp="1"/>
          </p:cNvSpPr>
          <p:nvPr>
            <p:ph type="dt" sz="half" idx="10"/>
          </p:nvPr>
        </p:nvSpPr>
        <p:spPr/>
        <p:txBody>
          <a:bodyPr/>
          <a:lstStyle>
            <a:lvl1pPr>
              <a:defRPr/>
            </a:lvl1pPr>
          </a:lstStyle>
          <a:p>
            <a:endParaRPr lang="es-ES" altLang="it-IT"/>
          </a:p>
        </p:txBody>
      </p:sp>
      <p:sp>
        <p:nvSpPr>
          <p:cNvPr id="5" name="Segnaposto piè di pagina 4">
            <a:extLst>
              <a:ext uri="{FF2B5EF4-FFF2-40B4-BE49-F238E27FC236}">
                <a16:creationId xmlns:a16="http://schemas.microsoft.com/office/drawing/2014/main" id="{E48A4E33-33F1-4316-A475-8EBB901DF99C}"/>
              </a:ext>
            </a:extLst>
          </p:cNvPr>
          <p:cNvSpPr>
            <a:spLocks noGrp="1"/>
          </p:cNvSpPr>
          <p:nvPr>
            <p:ph type="ftr" sz="quarter" idx="11"/>
          </p:nvPr>
        </p:nvSpPr>
        <p:spPr/>
        <p:txBody>
          <a:bodyPr/>
          <a:lstStyle>
            <a:lvl1pPr>
              <a:defRPr/>
            </a:lvl1pPr>
          </a:lstStyle>
          <a:p>
            <a:endParaRPr lang="es-ES" altLang="it-IT"/>
          </a:p>
        </p:txBody>
      </p:sp>
      <p:sp>
        <p:nvSpPr>
          <p:cNvPr id="6" name="Segnaposto numero diapositiva 5">
            <a:extLst>
              <a:ext uri="{FF2B5EF4-FFF2-40B4-BE49-F238E27FC236}">
                <a16:creationId xmlns:a16="http://schemas.microsoft.com/office/drawing/2014/main" id="{930DA67A-07E4-4CA7-B7B3-3891683A6CEF}"/>
              </a:ext>
            </a:extLst>
          </p:cNvPr>
          <p:cNvSpPr>
            <a:spLocks noGrp="1"/>
          </p:cNvSpPr>
          <p:nvPr>
            <p:ph type="sldNum" sz="quarter" idx="12"/>
          </p:nvPr>
        </p:nvSpPr>
        <p:spPr/>
        <p:txBody>
          <a:bodyPr/>
          <a:lstStyle>
            <a:lvl1pPr>
              <a:defRPr/>
            </a:lvl1pPr>
          </a:lstStyle>
          <a:p>
            <a:fld id="{654B1AAD-F52B-4DBE-85A5-B6570446C206}" type="slidenum">
              <a:rPr lang="es-ES" altLang="it-IT"/>
              <a:pPr/>
              <a:t>‹N›</a:t>
            </a:fld>
            <a:endParaRPr lang="es-ES" altLang="it-IT"/>
          </a:p>
        </p:txBody>
      </p:sp>
    </p:spTree>
    <p:extLst>
      <p:ext uri="{BB962C8B-B14F-4D97-AF65-F5344CB8AC3E}">
        <p14:creationId xmlns:p14="http://schemas.microsoft.com/office/powerpoint/2010/main" val="2075722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05E7E49-3571-4BFE-831F-CDEC1C130AA4}"/>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3AE3739-537E-40FC-8E0A-0DF5A1B8C7B3}"/>
              </a:ext>
            </a:extLst>
          </p:cNvPr>
          <p:cNvSpPr>
            <a:spLocks noGrp="1"/>
          </p:cNvSpPr>
          <p:nvPr>
            <p:ph sz="half" idx="1"/>
          </p:nvPr>
        </p:nvSpPr>
        <p:spPr>
          <a:xfrm>
            <a:off x="457200" y="1600200"/>
            <a:ext cx="4038600" cy="4525963"/>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6038FD9D-7F7C-41DD-B37C-11433352E43E}"/>
              </a:ext>
            </a:extLst>
          </p:cNvPr>
          <p:cNvSpPr>
            <a:spLocks noGrp="1"/>
          </p:cNvSpPr>
          <p:nvPr>
            <p:ph sz="half" idx="2"/>
          </p:nvPr>
        </p:nvSpPr>
        <p:spPr>
          <a:xfrm>
            <a:off x="4648200" y="1600200"/>
            <a:ext cx="4038600" cy="4525963"/>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39693B31-1465-49CE-A26D-2AFA2C1C3A5C}"/>
              </a:ext>
            </a:extLst>
          </p:cNvPr>
          <p:cNvSpPr>
            <a:spLocks noGrp="1"/>
          </p:cNvSpPr>
          <p:nvPr>
            <p:ph type="dt" sz="half" idx="10"/>
          </p:nvPr>
        </p:nvSpPr>
        <p:spPr/>
        <p:txBody>
          <a:bodyPr/>
          <a:lstStyle>
            <a:lvl1pPr>
              <a:defRPr/>
            </a:lvl1pPr>
          </a:lstStyle>
          <a:p>
            <a:endParaRPr lang="es-ES" altLang="it-IT"/>
          </a:p>
        </p:txBody>
      </p:sp>
      <p:sp>
        <p:nvSpPr>
          <p:cNvPr id="6" name="Segnaposto piè di pagina 5">
            <a:extLst>
              <a:ext uri="{FF2B5EF4-FFF2-40B4-BE49-F238E27FC236}">
                <a16:creationId xmlns:a16="http://schemas.microsoft.com/office/drawing/2014/main" id="{FE7759A2-E3BB-4535-8B86-AEDEB4993255}"/>
              </a:ext>
            </a:extLst>
          </p:cNvPr>
          <p:cNvSpPr>
            <a:spLocks noGrp="1"/>
          </p:cNvSpPr>
          <p:nvPr>
            <p:ph type="ftr" sz="quarter" idx="11"/>
          </p:nvPr>
        </p:nvSpPr>
        <p:spPr/>
        <p:txBody>
          <a:bodyPr/>
          <a:lstStyle>
            <a:lvl1pPr>
              <a:defRPr/>
            </a:lvl1pPr>
          </a:lstStyle>
          <a:p>
            <a:endParaRPr lang="es-ES" altLang="it-IT"/>
          </a:p>
        </p:txBody>
      </p:sp>
      <p:sp>
        <p:nvSpPr>
          <p:cNvPr id="7" name="Segnaposto numero diapositiva 6">
            <a:extLst>
              <a:ext uri="{FF2B5EF4-FFF2-40B4-BE49-F238E27FC236}">
                <a16:creationId xmlns:a16="http://schemas.microsoft.com/office/drawing/2014/main" id="{74975211-7F23-4734-97D6-FDDC55FB52E7}"/>
              </a:ext>
            </a:extLst>
          </p:cNvPr>
          <p:cNvSpPr>
            <a:spLocks noGrp="1"/>
          </p:cNvSpPr>
          <p:nvPr>
            <p:ph type="sldNum" sz="quarter" idx="12"/>
          </p:nvPr>
        </p:nvSpPr>
        <p:spPr/>
        <p:txBody>
          <a:bodyPr/>
          <a:lstStyle>
            <a:lvl1pPr>
              <a:defRPr/>
            </a:lvl1pPr>
          </a:lstStyle>
          <a:p>
            <a:fld id="{AED7DB56-3E8F-434A-9BED-39CAD51267CC}" type="slidenum">
              <a:rPr lang="es-ES" altLang="it-IT"/>
              <a:pPr/>
              <a:t>‹N›</a:t>
            </a:fld>
            <a:endParaRPr lang="es-ES" altLang="it-IT"/>
          </a:p>
        </p:txBody>
      </p:sp>
    </p:spTree>
    <p:extLst>
      <p:ext uri="{BB962C8B-B14F-4D97-AF65-F5344CB8AC3E}">
        <p14:creationId xmlns:p14="http://schemas.microsoft.com/office/powerpoint/2010/main" val="1134388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C6423BF-E6C3-4261-BB31-CA835C681FDC}"/>
              </a:ext>
            </a:extLst>
          </p:cNvPr>
          <p:cNvSpPr>
            <a:spLocks noGrp="1"/>
          </p:cNvSpPr>
          <p:nvPr>
            <p:ph type="title"/>
          </p:nvPr>
        </p:nvSpPr>
        <p:spPr>
          <a:xfrm>
            <a:off x="630238" y="365125"/>
            <a:ext cx="78867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FD7EFA77-4A67-4EF0-9B26-F30A036DFEB6}"/>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7CB668F0-C230-41A3-90F1-50DAFC8B0D3D}"/>
              </a:ext>
            </a:extLst>
          </p:cNvPr>
          <p:cNvSpPr>
            <a:spLocks noGrp="1"/>
          </p:cNvSpPr>
          <p:nvPr>
            <p:ph sz="half" idx="2"/>
          </p:nvPr>
        </p:nvSpPr>
        <p:spPr>
          <a:xfrm>
            <a:off x="630238" y="2505075"/>
            <a:ext cx="386873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2B197099-A652-46A5-B5D0-D31CFB702F4B}"/>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0034970E-7F38-4D0A-AFEB-49E801B010BE}"/>
              </a:ext>
            </a:extLst>
          </p:cNvPr>
          <p:cNvSpPr>
            <a:spLocks noGrp="1"/>
          </p:cNvSpPr>
          <p:nvPr>
            <p:ph sz="quarter" idx="4"/>
          </p:nvPr>
        </p:nvSpPr>
        <p:spPr>
          <a:xfrm>
            <a:off x="4629150" y="2505075"/>
            <a:ext cx="38877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E93355C4-3909-44C5-BF43-1AFDCEE4C850}"/>
              </a:ext>
            </a:extLst>
          </p:cNvPr>
          <p:cNvSpPr>
            <a:spLocks noGrp="1"/>
          </p:cNvSpPr>
          <p:nvPr>
            <p:ph type="dt" sz="half" idx="10"/>
          </p:nvPr>
        </p:nvSpPr>
        <p:spPr/>
        <p:txBody>
          <a:bodyPr/>
          <a:lstStyle>
            <a:lvl1pPr>
              <a:defRPr/>
            </a:lvl1pPr>
          </a:lstStyle>
          <a:p>
            <a:endParaRPr lang="es-ES" altLang="it-IT"/>
          </a:p>
        </p:txBody>
      </p:sp>
      <p:sp>
        <p:nvSpPr>
          <p:cNvPr id="8" name="Segnaposto piè di pagina 7">
            <a:extLst>
              <a:ext uri="{FF2B5EF4-FFF2-40B4-BE49-F238E27FC236}">
                <a16:creationId xmlns:a16="http://schemas.microsoft.com/office/drawing/2014/main" id="{DB39962B-EA7A-45F8-99E9-255AA38C4F0D}"/>
              </a:ext>
            </a:extLst>
          </p:cNvPr>
          <p:cNvSpPr>
            <a:spLocks noGrp="1"/>
          </p:cNvSpPr>
          <p:nvPr>
            <p:ph type="ftr" sz="quarter" idx="11"/>
          </p:nvPr>
        </p:nvSpPr>
        <p:spPr/>
        <p:txBody>
          <a:bodyPr/>
          <a:lstStyle>
            <a:lvl1pPr>
              <a:defRPr/>
            </a:lvl1pPr>
          </a:lstStyle>
          <a:p>
            <a:endParaRPr lang="es-ES" altLang="it-IT"/>
          </a:p>
        </p:txBody>
      </p:sp>
      <p:sp>
        <p:nvSpPr>
          <p:cNvPr id="9" name="Segnaposto numero diapositiva 8">
            <a:extLst>
              <a:ext uri="{FF2B5EF4-FFF2-40B4-BE49-F238E27FC236}">
                <a16:creationId xmlns:a16="http://schemas.microsoft.com/office/drawing/2014/main" id="{D63CDEDD-E536-4DD2-BA25-E504380D55BF}"/>
              </a:ext>
            </a:extLst>
          </p:cNvPr>
          <p:cNvSpPr>
            <a:spLocks noGrp="1"/>
          </p:cNvSpPr>
          <p:nvPr>
            <p:ph type="sldNum" sz="quarter" idx="12"/>
          </p:nvPr>
        </p:nvSpPr>
        <p:spPr/>
        <p:txBody>
          <a:bodyPr/>
          <a:lstStyle>
            <a:lvl1pPr>
              <a:defRPr/>
            </a:lvl1pPr>
          </a:lstStyle>
          <a:p>
            <a:fld id="{F4BCC87E-24D2-45FF-9AB8-E96C85B68D69}" type="slidenum">
              <a:rPr lang="es-ES" altLang="it-IT"/>
              <a:pPr/>
              <a:t>‹N›</a:t>
            </a:fld>
            <a:endParaRPr lang="es-ES" altLang="it-IT"/>
          </a:p>
        </p:txBody>
      </p:sp>
    </p:spTree>
    <p:extLst>
      <p:ext uri="{BB962C8B-B14F-4D97-AF65-F5344CB8AC3E}">
        <p14:creationId xmlns:p14="http://schemas.microsoft.com/office/powerpoint/2010/main" val="979470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527E00-4748-4A68-9092-815E41F095DB}"/>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A8131A95-E470-4288-8153-9713B9E69232}"/>
              </a:ext>
            </a:extLst>
          </p:cNvPr>
          <p:cNvSpPr>
            <a:spLocks noGrp="1"/>
          </p:cNvSpPr>
          <p:nvPr>
            <p:ph type="dt" sz="half" idx="10"/>
          </p:nvPr>
        </p:nvSpPr>
        <p:spPr/>
        <p:txBody>
          <a:bodyPr/>
          <a:lstStyle>
            <a:lvl1pPr>
              <a:defRPr/>
            </a:lvl1pPr>
          </a:lstStyle>
          <a:p>
            <a:endParaRPr lang="es-ES" altLang="it-IT"/>
          </a:p>
        </p:txBody>
      </p:sp>
      <p:sp>
        <p:nvSpPr>
          <p:cNvPr id="4" name="Segnaposto piè di pagina 3">
            <a:extLst>
              <a:ext uri="{FF2B5EF4-FFF2-40B4-BE49-F238E27FC236}">
                <a16:creationId xmlns:a16="http://schemas.microsoft.com/office/drawing/2014/main" id="{C13A774D-DC91-4D7F-A5B7-0D4848F0871A}"/>
              </a:ext>
            </a:extLst>
          </p:cNvPr>
          <p:cNvSpPr>
            <a:spLocks noGrp="1"/>
          </p:cNvSpPr>
          <p:nvPr>
            <p:ph type="ftr" sz="quarter" idx="11"/>
          </p:nvPr>
        </p:nvSpPr>
        <p:spPr/>
        <p:txBody>
          <a:bodyPr/>
          <a:lstStyle>
            <a:lvl1pPr>
              <a:defRPr/>
            </a:lvl1pPr>
          </a:lstStyle>
          <a:p>
            <a:endParaRPr lang="es-ES" altLang="it-IT"/>
          </a:p>
        </p:txBody>
      </p:sp>
      <p:sp>
        <p:nvSpPr>
          <p:cNvPr id="5" name="Segnaposto numero diapositiva 4">
            <a:extLst>
              <a:ext uri="{FF2B5EF4-FFF2-40B4-BE49-F238E27FC236}">
                <a16:creationId xmlns:a16="http://schemas.microsoft.com/office/drawing/2014/main" id="{E59BFC13-B705-41CB-B5AC-F47FD99E6458}"/>
              </a:ext>
            </a:extLst>
          </p:cNvPr>
          <p:cNvSpPr>
            <a:spLocks noGrp="1"/>
          </p:cNvSpPr>
          <p:nvPr>
            <p:ph type="sldNum" sz="quarter" idx="12"/>
          </p:nvPr>
        </p:nvSpPr>
        <p:spPr/>
        <p:txBody>
          <a:bodyPr/>
          <a:lstStyle>
            <a:lvl1pPr>
              <a:defRPr/>
            </a:lvl1pPr>
          </a:lstStyle>
          <a:p>
            <a:fld id="{CC2B110F-CB88-439A-95F9-B0C6E1908A21}" type="slidenum">
              <a:rPr lang="es-ES" altLang="it-IT"/>
              <a:pPr/>
              <a:t>‹N›</a:t>
            </a:fld>
            <a:endParaRPr lang="es-ES" altLang="it-IT"/>
          </a:p>
        </p:txBody>
      </p:sp>
    </p:spTree>
    <p:extLst>
      <p:ext uri="{BB962C8B-B14F-4D97-AF65-F5344CB8AC3E}">
        <p14:creationId xmlns:p14="http://schemas.microsoft.com/office/powerpoint/2010/main" val="442462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DCD56146-C48F-4B4B-9598-1AC714E71D16}"/>
              </a:ext>
            </a:extLst>
          </p:cNvPr>
          <p:cNvSpPr>
            <a:spLocks noGrp="1"/>
          </p:cNvSpPr>
          <p:nvPr>
            <p:ph type="dt" sz="half" idx="10"/>
          </p:nvPr>
        </p:nvSpPr>
        <p:spPr/>
        <p:txBody>
          <a:bodyPr/>
          <a:lstStyle>
            <a:lvl1pPr>
              <a:defRPr/>
            </a:lvl1pPr>
          </a:lstStyle>
          <a:p>
            <a:endParaRPr lang="es-ES" altLang="it-IT"/>
          </a:p>
        </p:txBody>
      </p:sp>
      <p:sp>
        <p:nvSpPr>
          <p:cNvPr id="3" name="Segnaposto piè di pagina 2">
            <a:extLst>
              <a:ext uri="{FF2B5EF4-FFF2-40B4-BE49-F238E27FC236}">
                <a16:creationId xmlns:a16="http://schemas.microsoft.com/office/drawing/2014/main" id="{03086181-E648-47E1-87EF-5036A7E4D29D}"/>
              </a:ext>
            </a:extLst>
          </p:cNvPr>
          <p:cNvSpPr>
            <a:spLocks noGrp="1"/>
          </p:cNvSpPr>
          <p:nvPr>
            <p:ph type="ftr" sz="quarter" idx="11"/>
          </p:nvPr>
        </p:nvSpPr>
        <p:spPr/>
        <p:txBody>
          <a:bodyPr/>
          <a:lstStyle>
            <a:lvl1pPr>
              <a:defRPr/>
            </a:lvl1pPr>
          </a:lstStyle>
          <a:p>
            <a:endParaRPr lang="es-ES" altLang="it-IT"/>
          </a:p>
        </p:txBody>
      </p:sp>
      <p:sp>
        <p:nvSpPr>
          <p:cNvPr id="4" name="Segnaposto numero diapositiva 3">
            <a:extLst>
              <a:ext uri="{FF2B5EF4-FFF2-40B4-BE49-F238E27FC236}">
                <a16:creationId xmlns:a16="http://schemas.microsoft.com/office/drawing/2014/main" id="{C6F6BCED-57D0-4AFB-8BF9-A5B5CFC6877A}"/>
              </a:ext>
            </a:extLst>
          </p:cNvPr>
          <p:cNvSpPr>
            <a:spLocks noGrp="1"/>
          </p:cNvSpPr>
          <p:nvPr>
            <p:ph type="sldNum" sz="quarter" idx="12"/>
          </p:nvPr>
        </p:nvSpPr>
        <p:spPr/>
        <p:txBody>
          <a:bodyPr/>
          <a:lstStyle>
            <a:lvl1pPr>
              <a:defRPr/>
            </a:lvl1pPr>
          </a:lstStyle>
          <a:p>
            <a:fld id="{A06913C9-7EA4-45F3-82DE-DB29F2B54D22}" type="slidenum">
              <a:rPr lang="es-ES" altLang="it-IT"/>
              <a:pPr/>
              <a:t>‹N›</a:t>
            </a:fld>
            <a:endParaRPr lang="es-ES" altLang="it-IT"/>
          </a:p>
        </p:txBody>
      </p:sp>
    </p:spTree>
    <p:extLst>
      <p:ext uri="{BB962C8B-B14F-4D97-AF65-F5344CB8AC3E}">
        <p14:creationId xmlns:p14="http://schemas.microsoft.com/office/powerpoint/2010/main" val="1679987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A91F74-7229-477D-BB81-3F751732F182}"/>
              </a:ext>
            </a:extLst>
          </p:cNvPr>
          <p:cNvSpPr>
            <a:spLocks noGrp="1"/>
          </p:cNvSpPr>
          <p:nvPr>
            <p:ph type="title"/>
          </p:nvPr>
        </p:nvSpPr>
        <p:spPr>
          <a:xfrm>
            <a:off x="630238" y="457200"/>
            <a:ext cx="2949575"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199F5F78-440C-48A0-9C42-1167F5977884}"/>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D049A37D-3A0D-41E1-9C06-9F97FFC27C54}"/>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51CC96A3-41D8-4F41-BC52-C8396A30BAB6}"/>
              </a:ext>
            </a:extLst>
          </p:cNvPr>
          <p:cNvSpPr>
            <a:spLocks noGrp="1"/>
          </p:cNvSpPr>
          <p:nvPr>
            <p:ph type="dt" sz="half" idx="10"/>
          </p:nvPr>
        </p:nvSpPr>
        <p:spPr/>
        <p:txBody>
          <a:bodyPr/>
          <a:lstStyle>
            <a:lvl1pPr>
              <a:defRPr/>
            </a:lvl1pPr>
          </a:lstStyle>
          <a:p>
            <a:endParaRPr lang="es-ES" altLang="it-IT"/>
          </a:p>
        </p:txBody>
      </p:sp>
      <p:sp>
        <p:nvSpPr>
          <p:cNvPr id="6" name="Segnaposto piè di pagina 5">
            <a:extLst>
              <a:ext uri="{FF2B5EF4-FFF2-40B4-BE49-F238E27FC236}">
                <a16:creationId xmlns:a16="http://schemas.microsoft.com/office/drawing/2014/main" id="{24C28C61-26E6-4676-9DFF-C8A31399395E}"/>
              </a:ext>
            </a:extLst>
          </p:cNvPr>
          <p:cNvSpPr>
            <a:spLocks noGrp="1"/>
          </p:cNvSpPr>
          <p:nvPr>
            <p:ph type="ftr" sz="quarter" idx="11"/>
          </p:nvPr>
        </p:nvSpPr>
        <p:spPr/>
        <p:txBody>
          <a:bodyPr/>
          <a:lstStyle>
            <a:lvl1pPr>
              <a:defRPr/>
            </a:lvl1pPr>
          </a:lstStyle>
          <a:p>
            <a:endParaRPr lang="es-ES" altLang="it-IT"/>
          </a:p>
        </p:txBody>
      </p:sp>
      <p:sp>
        <p:nvSpPr>
          <p:cNvPr id="7" name="Segnaposto numero diapositiva 6">
            <a:extLst>
              <a:ext uri="{FF2B5EF4-FFF2-40B4-BE49-F238E27FC236}">
                <a16:creationId xmlns:a16="http://schemas.microsoft.com/office/drawing/2014/main" id="{058876AC-2F18-4079-8AB0-D9998A6665DE}"/>
              </a:ext>
            </a:extLst>
          </p:cNvPr>
          <p:cNvSpPr>
            <a:spLocks noGrp="1"/>
          </p:cNvSpPr>
          <p:nvPr>
            <p:ph type="sldNum" sz="quarter" idx="12"/>
          </p:nvPr>
        </p:nvSpPr>
        <p:spPr/>
        <p:txBody>
          <a:bodyPr/>
          <a:lstStyle>
            <a:lvl1pPr>
              <a:defRPr/>
            </a:lvl1pPr>
          </a:lstStyle>
          <a:p>
            <a:fld id="{FD411478-3874-4CEB-B699-0AF3C37503DD}" type="slidenum">
              <a:rPr lang="es-ES" altLang="it-IT"/>
              <a:pPr/>
              <a:t>‹N›</a:t>
            </a:fld>
            <a:endParaRPr lang="es-ES" altLang="it-IT"/>
          </a:p>
        </p:txBody>
      </p:sp>
    </p:spTree>
    <p:extLst>
      <p:ext uri="{BB962C8B-B14F-4D97-AF65-F5344CB8AC3E}">
        <p14:creationId xmlns:p14="http://schemas.microsoft.com/office/powerpoint/2010/main" val="35442147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25910D0-FEC1-4524-A983-CD4ADE6A8A75}"/>
              </a:ext>
            </a:extLst>
          </p:cNvPr>
          <p:cNvSpPr>
            <a:spLocks noGrp="1"/>
          </p:cNvSpPr>
          <p:nvPr>
            <p:ph type="title"/>
          </p:nvPr>
        </p:nvSpPr>
        <p:spPr>
          <a:xfrm>
            <a:off x="630238" y="457200"/>
            <a:ext cx="2949575"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9C9269F4-0A01-4211-B1A6-9C92FB2B15F8}"/>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C27EEA87-229B-40A4-9FD2-BCC9478B2152}"/>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152A9B42-FD21-4658-A09D-CE2F252C9208}"/>
              </a:ext>
            </a:extLst>
          </p:cNvPr>
          <p:cNvSpPr>
            <a:spLocks noGrp="1"/>
          </p:cNvSpPr>
          <p:nvPr>
            <p:ph type="dt" sz="half" idx="10"/>
          </p:nvPr>
        </p:nvSpPr>
        <p:spPr/>
        <p:txBody>
          <a:bodyPr/>
          <a:lstStyle>
            <a:lvl1pPr>
              <a:defRPr/>
            </a:lvl1pPr>
          </a:lstStyle>
          <a:p>
            <a:endParaRPr lang="es-ES" altLang="it-IT"/>
          </a:p>
        </p:txBody>
      </p:sp>
      <p:sp>
        <p:nvSpPr>
          <p:cNvPr id="6" name="Segnaposto piè di pagina 5">
            <a:extLst>
              <a:ext uri="{FF2B5EF4-FFF2-40B4-BE49-F238E27FC236}">
                <a16:creationId xmlns:a16="http://schemas.microsoft.com/office/drawing/2014/main" id="{89AAF0EF-1CC8-4111-81FB-ED0F9259AB57}"/>
              </a:ext>
            </a:extLst>
          </p:cNvPr>
          <p:cNvSpPr>
            <a:spLocks noGrp="1"/>
          </p:cNvSpPr>
          <p:nvPr>
            <p:ph type="ftr" sz="quarter" idx="11"/>
          </p:nvPr>
        </p:nvSpPr>
        <p:spPr/>
        <p:txBody>
          <a:bodyPr/>
          <a:lstStyle>
            <a:lvl1pPr>
              <a:defRPr/>
            </a:lvl1pPr>
          </a:lstStyle>
          <a:p>
            <a:endParaRPr lang="es-ES" altLang="it-IT"/>
          </a:p>
        </p:txBody>
      </p:sp>
      <p:sp>
        <p:nvSpPr>
          <p:cNvPr id="7" name="Segnaposto numero diapositiva 6">
            <a:extLst>
              <a:ext uri="{FF2B5EF4-FFF2-40B4-BE49-F238E27FC236}">
                <a16:creationId xmlns:a16="http://schemas.microsoft.com/office/drawing/2014/main" id="{68AF3E1A-84AD-49F6-B956-739040FD676A}"/>
              </a:ext>
            </a:extLst>
          </p:cNvPr>
          <p:cNvSpPr>
            <a:spLocks noGrp="1"/>
          </p:cNvSpPr>
          <p:nvPr>
            <p:ph type="sldNum" sz="quarter" idx="12"/>
          </p:nvPr>
        </p:nvSpPr>
        <p:spPr/>
        <p:txBody>
          <a:bodyPr/>
          <a:lstStyle>
            <a:lvl1pPr>
              <a:defRPr/>
            </a:lvl1pPr>
          </a:lstStyle>
          <a:p>
            <a:fld id="{EAA1F636-B5C5-41B9-80A9-C90ED0D205D3}" type="slidenum">
              <a:rPr lang="es-ES" altLang="it-IT"/>
              <a:pPr/>
              <a:t>‹N›</a:t>
            </a:fld>
            <a:endParaRPr lang="es-ES" altLang="it-IT"/>
          </a:p>
        </p:txBody>
      </p:sp>
    </p:spTree>
    <p:extLst>
      <p:ext uri="{BB962C8B-B14F-4D97-AF65-F5344CB8AC3E}">
        <p14:creationId xmlns:p14="http://schemas.microsoft.com/office/powerpoint/2010/main" val="16649940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884EBD9-1C08-4A1A-A26C-73147F02D107}"/>
              </a:ext>
            </a:extLst>
          </p:cNvPr>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s-ES" altLang="it-IT"/>
              <a:t>Haga clic para cambiar el estilo de título	</a:t>
            </a:r>
          </a:p>
        </p:txBody>
      </p:sp>
      <p:sp>
        <p:nvSpPr>
          <p:cNvPr id="1027" name="Rectangle 3">
            <a:extLst>
              <a:ext uri="{FF2B5EF4-FFF2-40B4-BE49-F238E27FC236}">
                <a16:creationId xmlns:a16="http://schemas.microsoft.com/office/drawing/2014/main" id="{91906C19-F00E-4064-A00C-3545DDF2C9E7}"/>
              </a:ext>
            </a:extLst>
          </p:cNvPr>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s-ES" altLang="it-IT"/>
              <a:t>Haga clic para modificar el estilo de texto del patrón</a:t>
            </a:r>
          </a:p>
          <a:p>
            <a:pPr lvl="1"/>
            <a:r>
              <a:rPr lang="es-ES" altLang="it-IT"/>
              <a:t>Segundo nivel</a:t>
            </a:r>
          </a:p>
          <a:p>
            <a:pPr lvl="2"/>
            <a:r>
              <a:rPr lang="es-ES" altLang="it-IT"/>
              <a:t>Tercer nivel</a:t>
            </a:r>
          </a:p>
          <a:p>
            <a:pPr lvl="3"/>
            <a:r>
              <a:rPr lang="es-ES" altLang="it-IT"/>
              <a:t>Cuarto nivel</a:t>
            </a:r>
          </a:p>
          <a:p>
            <a:pPr lvl="4"/>
            <a:r>
              <a:rPr lang="es-ES" altLang="it-IT"/>
              <a:t>Quinto nivel</a:t>
            </a:r>
          </a:p>
        </p:txBody>
      </p:sp>
      <p:sp>
        <p:nvSpPr>
          <p:cNvPr id="1028" name="Rectangle 4">
            <a:extLst>
              <a:ext uri="{FF2B5EF4-FFF2-40B4-BE49-F238E27FC236}">
                <a16:creationId xmlns:a16="http://schemas.microsoft.com/office/drawing/2014/main" id="{AFE43C0E-DBF3-4D36-B646-2A612C3622E5}"/>
              </a:ext>
            </a:extLst>
          </p:cNvPr>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endParaRPr lang="es-ES" altLang="it-IT"/>
          </a:p>
        </p:txBody>
      </p:sp>
      <p:sp>
        <p:nvSpPr>
          <p:cNvPr id="1029" name="Rectangle 5">
            <a:extLst>
              <a:ext uri="{FF2B5EF4-FFF2-40B4-BE49-F238E27FC236}">
                <a16:creationId xmlns:a16="http://schemas.microsoft.com/office/drawing/2014/main" id="{EF36C1DD-33B1-48F4-B171-037D6C7143DD}"/>
              </a:ext>
            </a:extLst>
          </p:cNvPr>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endParaRPr lang="es-ES" altLang="it-IT"/>
          </a:p>
        </p:txBody>
      </p:sp>
      <p:sp>
        <p:nvSpPr>
          <p:cNvPr id="1030" name="Rectangle 6">
            <a:extLst>
              <a:ext uri="{FF2B5EF4-FFF2-40B4-BE49-F238E27FC236}">
                <a16:creationId xmlns:a16="http://schemas.microsoft.com/office/drawing/2014/main" id="{78EC4136-1F26-4D9E-8BA3-1B126F4B48E0}"/>
              </a:ext>
            </a:extLst>
          </p:cNvPr>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fld id="{B2F3CC6A-A0CF-4AA0-9A9F-1DDCF19DCA6D}" type="slidenum">
              <a:rPr lang="es-ES" altLang="it-IT"/>
              <a:pPr/>
              <a:t>‹N›</a:t>
            </a:fld>
            <a:endParaRPr lang="es-ES" alt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2pPr>
      <a:lvl3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3pPr>
      <a:lvl4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4pPr>
      <a:lvl5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5pPr>
      <a:lvl6pPr marL="4572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6pPr>
      <a:lvl7pPr marL="9144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7pPr>
      <a:lvl8pPr marL="13716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8pPr>
      <a:lvl9pPr marL="18288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198" name="Rectangle 150">
            <a:extLst>
              <a:ext uri="{FF2B5EF4-FFF2-40B4-BE49-F238E27FC236}">
                <a16:creationId xmlns:a16="http://schemas.microsoft.com/office/drawing/2014/main" id="{65BDB942-6560-4A27-A9AB-A16C9F149490}"/>
              </a:ext>
            </a:extLst>
          </p:cNvPr>
          <p:cNvSpPr>
            <a:spLocks noGrp="1" noChangeArrowheads="1"/>
          </p:cNvSpPr>
          <p:nvPr>
            <p:ph type="ctrTitle"/>
          </p:nvPr>
        </p:nvSpPr>
        <p:spPr>
          <a:xfrm>
            <a:off x="3849688" y="3500438"/>
            <a:ext cx="4898776" cy="647700"/>
          </a:xfrm>
        </p:spPr>
        <p:txBody>
          <a:bodyPr anchor="ctr"/>
          <a:lstStyle/>
          <a:p>
            <a:pPr algn="l"/>
            <a:r>
              <a:rPr lang="es-UY" altLang="it-IT" sz="4400" b="1" dirty="0">
                <a:solidFill>
                  <a:srgbClr val="92D050"/>
                </a:solidFill>
                <a:latin typeface="Bodoni MT" panose="02070603080606020203" pitchFamily="18" charset="0"/>
              </a:rPr>
              <a:t>Moving to Las Vegas</a:t>
            </a:r>
            <a:endParaRPr lang="es-ES" altLang="it-IT" sz="4400" b="1" dirty="0">
              <a:solidFill>
                <a:srgbClr val="92D050"/>
              </a:solidFill>
              <a:latin typeface="Bodoni MT" panose="02070603080606020203" pitchFamily="18" charset="0"/>
            </a:endParaRPr>
          </a:p>
        </p:txBody>
      </p:sp>
      <p:sp>
        <p:nvSpPr>
          <p:cNvPr id="2209" name="Rectangle 161">
            <a:extLst>
              <a:ext uri="{FF2B5EF4-FFF2-40B4-BE49-F238E27FC236}">
                <a16:creationId xmlns:a16="http://schemas.microsoft.com/office/drawing/2014/main" id="{BD12F257-A68A-4AEB-AD93-399D84534116}"/>
              </a:ext>
            </a:extLst>
          </p:cNvPr>
          <p:cNvSpPr>
            <a:spLocks noChangeArrowheads="1"/>
          </p:cNvSpPr>
          <p:nvPr/>
        </p:nvSpPr>
        <p:spPr bwMode="auto">
          <a:xfrm>
            <a:off x="3849688" y="4437112"/>
            <a:ext cx="4898776" cy="1152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defRPr sz="4400">
                <a:solidFill>
                  <a:schemeClr val="tx2"/>
                </a:solidFill>
                <a:latin typeface="Arial" panose="020B0604020202020204" pitchFamily="34" charset="0"/>
                <a:cs typeface="Arial" panose="020B0604020202020204" pitchFamily="34" charset="0"/>
              </a:defRPr>
            </a:lvl1pPr>
            <a:lvl2pPr algn="ctr">
              <a:defRPr sz="4400">
                <a:solidFill>
                  <a:schemeClr val="tx2"/>
                </a:solidFill>
                <a:latin typeface="Arial" panose="020B0604020202020204" pitchFamily="34" charset="0"/>
                <a:cs typeface="Arial" panose="020B0604020202020204" pitchFamily="34" charset="0"/>
              </a:defRPr>
            </a:lvl2pPr>
            <a:lvl3pPr algn="ctr">
              <a:defRPr sz="4400">
                <a:solidFill>
                  <a:schemeClr val="tx2"/>
                </a:solidFill>
                <a:latin typeface="Arial" panose="020B0604020202020204" pitchFamily="34" charset="0"/>
                <a:cs typeface="Arial" panose="020B0604020202020204" pitchFamily="34" charset="0"/>
              </a:defRPr>
            </a:lvl3pPr>
            <a:lvl4pPr algn="ctr">
              <a:defRPr sz="4400">
                <a:solidFill>
                  <a:schemeClr val="tx2"/>
                </a:solidFill>
                <a:latin typeface="Arial" panose="020B0604020202020204" pitchFamily="34" charset="0"/>
                <a:cs typeface="Arial" panose="020B0604020202020204" pitchFamily="34" charset="0"/>
              </a:defRPr>
            </a:lvl4pPr>
            <a:lvl5pPr algn="ctr">
              <a:defRPr sz="4400">
                <a:solidFill>
                  <a:schemeClr val="tx2"/>
                </a:solidFill>
                <a:latin typeface="Arial" panose="020B0604020202020204" pitchFamily="34" charset="0"/>
                <a:cs typeface="Arial" panose="020B0604020202020204" pitchFamily="34" charset="0"/>
              </a:defRPr>
            </a:lvl5pPr>
            <a:lvl6pPr marL="4572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6pPr>
            <a:lvl7pPr marL="9144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7pPr>
            <a:lvl8pPr marL="13716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8pPr>
            <a:lvl9pPr marL="1828800" algn="ctr" fontAlgn="base">
              <a:spcBef>
                <a:spcPct val="0"/>
              </a:spcBef>
              <a:spcAft>
                <a:spcPct val="0"/>
              </a:spcAft>
              <a:defRPr sz="4400">
                <a:solidFill>
                  <a:schemeClr val="tx2"/>
                </a:solidFill>
                <a:latin typeface="Arial" panose="020B0604020202020204" pitchFamily="34" charset="0"/>
                <a:cs typeface="Arial" panose="020B0604020202020204" pitchFamily="34" charset="0"/>
              </a:defRPr>
            </a:lvl9pPr>
          </a:lstStyle>
          <a:p>
            <a:br>
              <a:rPr lang="es-UY" altLang="it-IT" sz="1600" b="1" dirty="0">
                <a:solidFill>
                  <a:schemeClr val="bg1"/>
                </a:solidFill>
              </a:rPr>
            </a:br>
            <a:r>
              <a:rPr lang="es-UY" altLang="it-IT" sz="1600" b="1" dirty="0">
                <a:solidFill>
                  <a:schemeClr val="bg1"/>
                </a:solidFill>
                <a:latin typeface="Trebuchet MS" panose="020B0603020202020204" pitchFamily="34" charset="0"/>
              </a:rPr>
              <a:t>Coursera IBM Data Science Capstone</a:t>
            </a:r>
          </a:p>
          <a:p>
            <a:pPr algn="l"/>
            <a:endParaRPr lang="es-UY" altLang="it-IT" sz="1600" b="1" dirty="0">
              <a:solidFill>
                <a:schemeClr val="bg1"/>
              </a:solidFill>
              <a:latin typeface="Trebuchet MS" panose="020B0603020202020204" pitchFamily="34" charset="0"/>
            </a:endParaRPr>
          </a:p>
          <a:p>
            <a:pPr algn="r"/>
            <a:r>
              <a:rPr lang="es-UY" altLang="it-IT" sz="1400" b="1" dirty="0">
                <a:solidFill>
                  <a:schemeClr val="bg1"/>
                </a:solidFill>
                <a:latin typeface="Trebuchet MS" panose="020B0603020202020204" pitchFamily="34" charset="0"/>
              </a:rPr>
              <a:t>Aug 1</a:t>
            </a:r>
            <a:r>
              <a:rPr lang="es-UY" altLang="it-IT" sz="1400" b="1" baseline="30000" dirty="0">
                <a:solidFill>
                  <a:schemeClr val="bg1"/>
                </a:solidFill>
                <a:latin typeface="Trebuchet MS" panose="020B0603020202020204" pitchFamily="34" charset="0"/>
              </a:rPr>
              <a:t>st</a:t>
            </a:r>
            <a:r>
              <a:rPr lang="es-UY" altLang="it-IT" sz="1400" b="1" dirty="0">
                <a:solidFill>
                  <a:schemeClr val="bg1"/>
                </a:solidFill>
                <a:latin typeface="Trebuchet MS" panose="020B0603020202020204" pitchFamily="34" charset="0"/>
              </a:rPr>
              <a:t>, 2019</a:t>
            </a:r>
          </a:p>
          <a:p>
            <a:pPr algn="r"/>
            <a:endParaRPr lang="es-UY" altLang="it-IT" sz="1400" b="1" dirty="0">
              <a:solidFill>
                <a:schemeClr val="bg1"/>
              </a:solidFill>
              <a:latin typeface="Trebuchet MS" panose="020B0603020202020204" pitchFamily="34" charset="0"/>
            </a:endParaRPr>
          </a:p>
          <a:p>
            <a:pPr algn="r"/>
            <a:r>
              <a:rPr lang="es-UY" altLang="it-IT" sz="1400" b="1" i="1" dirty="0">
                <a:solidFill>
                  <a:schemeClr val="bg1"/>
                </a:solidFill>
                <a:latin typeface="Trebuchet MS" panose="020B0603020202020204" pitchFamily="34" charset="0"/>
              </a:rPr>
              <a:t>Stefano Magarotto</a:t>
            </a:r>
          </a:p>
          <a:p>
            <a:pPr algn="r"/>
            <a:endParaRPr lang="es-ES" altLang="it-IT" sz="1400" b="1"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4. </a:t>
            </a:r>
            <a:r>
              <a:rPr lang="it-IT" altLang="it-IT" sz="4000" dirty="0" err="1">
                <a:solidFill>
                  <a:schemeClr val="bg1"/>
                </a:solidFill>
              </a:rPr>
              <a:t>Results</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052736"/>
            <a:ext cx="6779096" cy="5256584"/>
          </a:xfrm>
        </p:spPr>
        <p:txBody>
          <a:bodyPr/>
          <a:lstStyle/>
          <a:p>
            <a:pPr marL="0" indent="0">
              <a:buNone/>
            </a:pPr>
            <a:r>
              <a:rPr lang="it-IT" altLang="it-IT" sz="1600" dirty="0">
                <a:solidFill>
                  <a:schemeClr val="bg1"/>
                </a:solidFill>
                <a:latin typeface="Trebuchet MS" panose="020B0603020202020204" pitchFamily="34" charset="0"/>
              </a:rPr>
              <a:t>4.1 Padova/</a:t>
            </a:r>
            <a:r>
              <a:rPr lang="it-IT" altLang="it-IT" sz="1600" dirty="0" err="1">
                <a:solidFill>
                  <a:schemeClr val="bg1"/>
                </a:solidFill>
                <a:latin typeface="Trebuchet MS" panose="020B0603020202020204" pitchFamily="34" charset="0"/>
              </a:rPr>
              <a:t>Padua</a:t>
            </a:r>
            <a:endParaRPr lang="it-IT" altLang="it-IT" sz="1600" dirty="0">
              <a:solidFill>
                <a:schemeClr val="bg1"/>
              </a:solidFill>
              <a:latin typeface="Trebuchet MS" panose="020B0603020202020204" pitchFamily="34" charset="0"/>
            </a:endParaRPr>
          </a:p>
          <a:p>
            <a:pPr marL="0" indent="0">
              <a:buNone/>
            </a:pPr>
            <a:endParaRPr lang="it-IT" sz="1800" dirty="0">
              <a:solidFill>
                <a:schemeClr val="bg1"/>
              </a:solidFill>
              <a:latin typeface="Trebuchet MS" panose="020B0603020202020204" pitchFamily="34" charset="0"/>
            </a:endParaRPr>
          </a:p>
        </p:txBody>
      </p:sp>
      <p:pic>
        <p:nvPicPr>
          <p:cNvPr id="2" name="Immagine 1">
            <a:extLst>
              <a:ext uri="{FF2B5EF4-FFF2-40B4-BE49-F238E27FC236}">
                <a16:creationId xmlns:a16="http://schemas.microsoft.com/office/drawing/2014/main" id="{052DADC4-55E0-4363-BB0A-B79D9B81A967}"/>
              </a:ext>
            </a:extLst>
          </p:cNvPr>
          <p:cNvPicPr>
            <a:picLocks noChangeAspect="1"/>
          </p:cNvPicPr>
          <p:nvPr/>
        </p:nvPicPr>
        <p:blipFill>
          <a:blip r:embed="rId2"/>
          <a:stretch>
            <a:fillRect/>
          </a:stretch>
        </p:blipFill>
        <p:spPr>
          <a:xfrm>
            <a:off x="2038554" y="1412776"/>
            <a:ext cx="6517396" cy="2539320"/>
          </a:xfrm>
          <a:prstGeom prst="rect">
            <a:avLst/>
          </a:prstGeom>
        </p:spPr>
      </p:pic>
      <p:pic>
        <p:nvPicPr>
          <p:cNvPr id="3" name="Immagine 2">
            <a:extLst>
              <a:ext uri="{FF2B5EF4-FFF2-40B4-BE49-F238E27FC236}">
                <a16:creationId xmlns:a16="http://schemas.microsoft.com/office/drawing/2014/main" id="{9B8C363E-B67A-4D88-99E9-95C192493C3B}"/>
              </a:ext>
            </a:extLst>
          </p:cNvPr>
          <p:cNvPicPr>
            <a:picLocks noChangeAspect="1"/>
          </p:cNvPicPr>
          <p:nvPr/>
        </p:nvPicPr>
        <p:blipFill>
          <a:blip r:embed="rId3"/>
          <a:stretch>
            <a:fillRect/>
          </a:stretch>
        </p:blipFill>
        <p:spPr>
          <a:xfrm>
            <a:off x="2033972" y="4149080"/>
            <a:ext cx="6559172" cy="2304256"/>
          </a:xfrm>
          <a:prstGeom prst="rect">
            <a:avLst/>
          </a:prstGeom>
        </p:spPr>
      </p:pic>
    </p:spTree>
    <p:extLst>
      <p:ext uri="{BB962C8B-B14F-4D97-AF65-F5344CB8AC3E}">
        <p14:creationId xmlns:p14="http://schemas.microsoft.com/office/powerpoint/2010/main" val="9843367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4. </a:t>
            </a:r>
            <a:r>
              <a:rPr lang="it-IT" altLang="it-IT" sz="4000" dirty="0" err="1">
                <a:solidFill>
                  <a:schemeClr val="bg1"/>
                </a:solidFill>
              </a:rPr>
              <a:t>Results</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052736"/>
            <a:ext cx="6779096" cy="5256584"/>
          </a:xfrm>
        </p:spPr>
        <p:txBody>
          <a:bodyPr/>
          <a:lstStyle/>
          <a:p>
            <a:pPr marL="0" indent="0">
              <a:buNone/>
            </a:pPr>
            <a:endParaRPr lang="it-IT" sz="1800" dirty="0">
              <a:solidFill>
                <a:schemeClr val="bg1"/>
              </a:solidFill>
              <a:latin typeface="Trebuchet MS" panose="020B0603020202020204" pitchFamily="34" charset="0"/>
            </a:endParaRPr>
          </a:p>
        </p:txBody>
      </p:sp>
      <p:pic>
        <p:nvPicPr>
          <p:cNvPr id="4" name="Immagine 3">
            <a:extLst>
              <a:ext uri="{FF2B5EF4-FFF2-40B4-BE49-F238E27FC236}">
                <a16:creationId xmlns:a16="http://schemas.microsoft.com/office/drawing/2014/main" id="{D86C7180-60C2-41BB-B20D-A157CBB25172}"/>
              </a:ext>
            </a:extLst>
          </p:cNvPr>
          <p:cNvPicPr>
            <a:picLocks noChangeAspect="1"/>
          </p:cNvPicPr>
          <p:nvPr/>
        </p:nvPicPr>
        <p:blipFill>
          <a:blip r:embed="rId2"/>
          <a:stretch>
            <a:fillRect/>
          </a:stretch>
        </p:blipFill>
        <p:spPr>
          <a:xfrm>
            <a:off x="2021396" y="1044779"/>
            <a:ext cx="6559172" cy="3068166"/>
          </a:xfrm>
          <a:prstGeom prst="rect">
            <a:avLst/>
          </a:prstGeom>
        </p:spPr>
      </p:pic>
      <p:pic>
        <p:nvPicPr>
          <p:cNvPr id="5" name="Immagine 4">
            <a:extLst>
              <a:ext uri="{FF2B5EF4-FFF2-40B4-BE49-F238E27FC236}">
                <a16:creationId xmlns:a16="http://schemas.microsoft.com/office/drawing/2014/main" id="{B00A7C09-9E62-48A8-A9AF-006945182446}"/>
              </a:ext>
            </a:extLst>
          </p:cNvPr>
          <p:cNvPicPr>
            <a:picLocks noChangeAspect="1"/>
          </p:cNvPicPr>
          <p:nvPr/>
        </p:nvPicPr>
        <p:blipFill>
          <a:blip r:embed="rId3"/>
          <a:stretch>
            <a:fillRect/>
          </a:stretch>
        </p:blipFill>
        <p:spPr>
          <a:xfrm>
            <a:off x="2017666" y="4221088"/>
            <a:ext cx="6559172" cy="2196375"/>
          </a:xfrm>
          <a:prstGeom prst="rect">
            <a:avLst/>
          </a:prstGeom>
        </p:spPr>
      </p:pic>
    </p:spTree>
    <p:extLst>
      <p:ext uri="{BB962C8B-B14F-4D97-AF65-F5344CB8AC3E}">
        <p14:creationId xmlns:p14="http://schemas.microsoft.com/office/powerpoint/2010/main" val="4344319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4. </a:t>
            </a:r>
            <a:r>
              <a:rPr lang="it-IT" altLang="it-IT" sz="4000" dirty="0" err="1">
                <a:solidFill>
                  <a:schemeClr val="bg1"/>
                </a:solidFill>
              </a:rPr>
              <a:t>Results</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340768"/>
            <a:ext cx="6779096" cy="4968552"/>
          </a:xfrm>
        </p:spPr>
        <p:txBody>
          <a:bodyPr/>
          <a:lstStyle/>
          <a:p>
            <a:pPr marL="0" indent="0">
              <a:buNone/>
            </a:pPr>
            <a:r>
              <a:rPr lang="it-IT" altLang="it-IT" sz="2000" dirty="0">
                <a:solidFill>
                  <a:schemeClr val="bg1"/>
                </a:solidFill>
                <a:latin typeface="Trebuchet MS" panose="020B0603020202020204" pitchFamily="34" charset="0"/>
              </a:rPr>
              <a:t>4.2 Las Vegas – </a:t>
            </a:r>
            <a:r>
              <a:rPr lang="it-IT" altLang="it-IT" sz="2000" dirty="0" err="1">
                <a:solidFill>
                  <a:schemeClr val="bg1"/>
                </a:solidFill>
                <a:latin typeface="Trebuchet MS" panose="020B0603020202020204" pitchFamily="34" charset="0"/>
              </a:rPr>
              <a:t>Neighbordhoods</a:t>
            </a:r>
            <a:r>
              <a:rPr lang="it-IT" altLang="it-IT" sz="2000" dirty="0">
                <a:solidFill>
                  <a:schemeClr val="bg1"/>
                </a:solidFill>
                <a:latin typeface="Trebuchet MS" panose="020B0603020202020204" pitchFamily="34" charset="0"/>
              </a:rPr>
              <a:t> and clusters of </a:t>
            </a:r>
            <a:r>
              <a:rPr lang="it-IT" altLang="it-IT" sz="2000" dirty="0" err="1">
                <a:solidFill>
                  <a:schemeClr val="bg1"/>
                </a:solidFill>
                <a:latin typeface="Trebuchet MS" panose="020B0603020202020204" pitchFamily="34" charset="0"/>
              </a:rPr>
              <a:t>venues</a:t>
            </a:r>
            <a:endParaRPr lang="it-IT" altLang="it-IT" sz="2000" dirty="0">
              <a:solidFill>
                <a:schemeClr val="bg1"/>
              </a:solidFill>
              <a:latin typeface="Trebuchet MS" panose="020B0603020202020204" pitchFamily="34" charset="0"/>
            </a:endParaRPr>
          </a:p>
          <a:p>
            <a:pPr marL="0" indent="0">
              <a:buNone/>
            </a:pPr>
            <a:endParaRPr lang="it-IT" sz="1800" dirty="0">
              <a:solidFill>
                <a:schemeClr val="bg1"/>
              </a:solidFill>
              <a:latin typeface="Trebuchet MS" panose="020B0603020202020204" pitchFamily="34" charset="0"/>
            </a:endParaRPr>
          </a:p>
        </p:txBody>
      </p:sp>
      <p:pic>
        <p:nvPicPr>
          <p:cNvPr id="5" name="Immagine 4">
            <a:extLst>
              <a:ext uri="{FF2B5EF4-FFF2-40B4-BE49-F238E27FC236}">
                <a16:creationId xmlns:a16="http://schemas.microsoft.com/office/drawing/2014/main" id="{22170BB1-5528-4DAC-B266-F547E19AF8BC}"/>
              </a:ext>
            </a:extLst>
          </p:cNvPr>
          <p:cNvPicPr>
            <a:picLocks noChangeAspect="1"/>
          </p:cNvPicPr>
          <p:nvPr/>
        </p:nvPicPr>
        <p:blipFill>
          <a:blip r:embed="rId2"/>
          <a:stretch>
            <a:fillRect/>
          </a:stretch>
        </p:blipFill>
        <p:spPr>
          <a:xfrm>
            <a:off x="1907704" y="1953406"/>
            <a:ext cx="6924780" cy="4067882"/>
          </a:xfrm>
          <a:prstGeom prst="rect">
            <a:avLst/>
          </a:prstGeom>
        </p:spPr>
      </p:pic>
    </p:spTree>
    <p:extLst>
      <p:ext uri="{BB962C8B-B14F-4D97-AF65-F5344CB8AC3E}">
        <p14:creationId xmlns:p14="http://schemas.microsoft.com/office/powerpoint/2010/main" val="21902020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4. </a:t>
            </a:r>
            <a:r>
              <a:rPr lang="it-IT" altLang="it-IT" sz="4000" dirty="0" err="1">
                <a:solidFill>
                  <a:schemeClr val="bg1"/>
                </a:solidFill>
              </a:rPr>
              <a:t>Results</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052736"/>
            <a:ext cx="6779096" cy="5400600"/>
          </a:xfrm>
        </p:spPr>
        <p:txBody>
          <a:bodyPr/>
          <a:lstStyle/>
          <a:p>
            <a:pPr marL="0" indent="0">
              <a:buNone/>
            </a:pPr>
            <a:r>
              <a:rPr lang="it-IT" altLang="it-IT" sz="1600" dirty="0">
                <a:solidFill>
                  <a:schemeClr val="bg1"/>
                </a:solidFill>
                <a:latin typeface="Trebuchet MS" panose="020B0603020202020204" pitchFamily="34" charset="0"/>
              </a:rPr>
              <a:t>4.3 Las Vegas </a:t>
            </a:r>
            <a:r>
              <a:rPr lang="it-IT" altLang="it-IT" sz="1600" dirty="0" err="1">
                <a:solidFill>
                  <a:schemeClr val="bg1"/>
                </a:solidFill>
                <a:latin typeface="Trebuchet MS" panose="020B0603020202020204" pitchFamily="34" charset="0"/>
              </a:rPr>
              <a:t>Houses</a:t>
            </a:r>
            <a:r>
              <a:rPr lang="it-IT" altLang="it-IT" sz="1600" dirty="0">
                <a:solidFill>
                  <a:schemeClr val="bg1"/>
                </a:solidFill>
                <a:latin typeface="Trebuchet MS" panose="020B0603020202020204" pitchFamily="34" charset="0"/>
              </a:rPr>
              <a:t> – Geodata and </a:t>
            </a:r>
            <a:r>
              <a:rPr lang="it-IT" altLang="it-IT" sz="1600" dirty="0" err="1">
                <a:solidFill>
                  <a:schemeClr val="bg1"/>
                </a:solidFill>
                <a:latin typeface="Trebuchet MS" panose="020B0603020202020204" pitchFamily="34" charset="0"/>
              </a:rPr>
              <a:t>comparison</a:t>
            </a:r>
            <a:r>
              <a:rPr lang="it-IT" altLang="it-IT" sz="1600" dirty="0">
                <a:solidFill>
                  <a:schemeClr val="bg1"/>
                </a:solidFill>
                <a:latin typeface="Trebuchet MS" panose="020B0603020202020204" pitchFamily="34" charset="0"/>
              </a:rPr>
              <a:t> with Padova home</a:t>
            </a:r>
          </a:p>
          <a:p>
            <a:pPr marL="0" indent="0">
              <a:buNone/>
            </a:pPr>
            <a:endParaRPr lang="it-IT" altLang="it-IT" sz="1800" dirty="0">
              <a:solidFill>
                <a:schemeClr val="bg1"/>
              </a:solidFill>
              <a:latin typeface="Trebuchet MS" panose="020B0603020202020204" pitchFamily="34" charset="0"/>
            </a:endParaRPr>
          </a:p>
          <a:p>
            <a:pPr marL="0" indent="0">
              <a:buNone/>
            </a:pPr>
            <a:endParaRPr lang="it-IT" altLang="it-IT" sz="1800" dirty="0">
              <a:solidFill>
                <a:schemeClr val="bg1"/>
              </a:solidFill>
              <a:latin typeface="Trebuchet MS" panose="020B0603020202020204" pitchFamily="34" charset="0"/>
            </a:endParaRPr>
          </a:p>
          <a:p>
            <a:pPr marL="0" indent="0">
              <a:buNone/>
            </a:pPr>
            <a:endParaRPr lang="it-IT" altLang="it-IT" sz="1800" dirty="0">
              <a:solidFill>
                <a:schemeClr val="bg1"/>
              </a:solidFill>
              <a:latin typeface="Trebuchet MS" panose="020B0603020202020204" pitchFamily="34" charset="0"/>
            </a:endParaRPr>
          </a:p>
          <a:p>
            <a:pPr marL="0" indent="0">
              <a:buNone/>
            </a:pPr>
            <a:endParaRPr lang="it-IT" altLang="it-IT" sz="1800" dirty="0">
              <a:solidFill>
                <a:schemeClr val="bg1"/>
              </a:solidFill>
              <a:latin typeface="Trebuchet MS" panose="020B0603020202020204" pitchFamily="34" charset="0"/>
            </a:endParaRPr>
          </a:p>
          <a:p>
            <a:pPr marL="0" indent="0">
              <a:buNone/>
            </a:pPr>
            <a:endParaRPr lang="it-IT" altLang="it-IT" sz="1800" dirty="0">
              <a:solidFill>
                <a:schemeClr val="bg1"/>
              </a:solidFill>
              <a:latin typeface="Trebuchet MS" panose="020B0603020202020204" pitchFamily="34" charset="0"/>
            </a:endParaRPr>
          </a:p>
          <a:p>
            <a:pPr marL="0" indent="0">
              <a:buNone/>
            </a:pPr>
            <a:endParaRPr lang="it-IT" altLang="it-IT" sz="1800" dirty="0">
              <a:solidFill>
                <a:schemeClr val="bg1"/>
              </a:solidFill>
              <a:latin typeface="Trebuchet MS" panose="020B0603020202020204" pitchFamily="34" charset="0"/>
            </a:endParaRPr>
          </a:p>
          <a:p>
            <a:pPr marL="0" indent="0">
              <a:buNone/>
            </a:pPr>
            <a:endParaRPr lang="it-IT" altLang="it-IT" sz="2000" dirty="0">
              <a:solidFill>
                <a:schemeClr val="bg1"/>
              </a:solidFill>
              <a:latin typeface="Trebuchet MS" panose="020B0603020202020204" pitchFamily="34" charset="0"/>
            </a:endParaRPr>
          </a:p>
          <a:p>
            <a:pPr marL="0" indent="0">
              <a:buNone/>
            </a:pPr>
            <a:endParaRPr lang="it-IT" sz="1800" dirty="0">
              <a:solidFill>
                <a:schemeClr val="bg1"/>
              </a:solidFill>
              <a:latin typeface="Trebuchet MS" panose="020B0603020202020204" pitchFamily="34" charset="0"/>
            </a:endParaRPr>
          </a:p>
        </p:txBody>
      </p:sp>
      <p:pic>
        <p:nvPicPr>
          <p:cNvPr id="2" name="Immagine 1">
            <a:extLst>
              <a:ext uri="{FF2B5EF4-FFF2-40B4-BE49-F238E27FC236}">
                <a16:creationId xmlns:a16="http://schemas.microsoft.com/office/drawing/2014/main" id="{72A21BA6-C2EE-4689-8A19-BDE6EC8E0A71}"/>
              </a:ext>
            </a:extLst>
          </p:cNvPr>
          <p:cNvPicPr>
            <a:picLocks noChangeAspect="1"/>
          </p:cNvPicPr>
          <p:nvPr/>
        </p:nvPicPr>
        <p:blipFill>
          <a:blip r:embed="rId2"/>
          <a:stretch>
            <a:fillRect/>
          </a:stretch>
        </p:blipFill>
        <p:spPr>
          <a:xfrm>
            <a:off x="1907704" y="1409965"/>
            <a:ext cx="6717640" cy="1514979"/>
          </a:xfrm>
          <a:prstGeom prst="rect">
            <a:avLst/>
          </a:prstGeom>
        </p:spPr>
      </p:pic>
      <p:pic>
        <p:nvPicPr>
          <p:cNvPr id="4" name="Immagine 3">
            <a:extLst>
              <a:ext uri="{FF2B5EF4-FFF2-40B4-BE49-F238E27FC236}">
                <a16:creationId xmlns:a16="http://schemas.microsoft.com/office/drawing/2014/main" id="{672923AF-4A5B-4BD7-97AD-8D51D7DE56B1}"/>
              </a:ext>
            </a:extLst>
          </p:cNvPr>
          <p:cNvPicPr>
            <a:picLocks noChangeAspect="1"/>
          </p:cNvPicPr>
          <p:nvPr/>
        </p:nvPicPr>
        <p:blipFill>
          <a:blip r:embed="rId3"/>
          <a:stretch>
            <a:fillRect/>
          </a:stretch>
        </p:blipFill>
        <p:spPr>
          <a:xfrm>
            <a:off x="1914803" y="3068960"/>
            <a:ext cx="6733627" cy="1296144"/>
          </a:xfrm>
          <a:prstGeom prst="rect">
            <a:avLst/>
          </a:prstGeom>
        </p:spPr>
      </p:pic>
      <p:pic>
        <p:nvPicPr>
          <p:cNvPr id="9" name="Immagine 8">
            <a:extLst>
              <a:ext uri="{FF2B5EF4-FFF2-40B4-BE49-F238E27FC236}">
                <a16:creationId xmlns:a16="http://schemas.microsoft.com/office/drawing/2014/main" id="{6CD9D7B3-85CA-4F1A-A0F4-C7602B5F16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4805" y="4581129"/>
            <a:ext cx="2218461" cy="1944215"/>
          </a:xfrm>
          <a:prstGeom prst="rect">
            <a:avLst/>
          </a:prstGeom>
        </p:spPr>
      </p:pic>
      <p:pic>
        <p:nvPicPr>
          <p:cNvPr id="11" name="Immagine 10">
            <a:extLst>
              <a:ext uri="{FF2B5EF4-FFF2-40B4-BE49-F238E27FC236}">
                <a16:creationId xmlns:a16="http://schemas.microsoft.com/office/drawing/2014/main" id="{CBEDF8A3-FBE8-4243-B645-05BA9BD6A62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11960" y="4581129"/>
            <a:ext cx="2227010" cy="1944215"/>
          </a:xfrm>
          <a:prstGeom prst="rect">
            <a:avLst/>
          </a:prstGeom>
        </p:spPr>
      </p:pic>
      <p:pic>
        <p:nvPicPr>
          <p:cNvPr id="13" name="Immagine 12">
            <a:extLst>
              <a:ext uri="{FF2B5EF4-FFF2-40B4-BE49-F238E27FC236}">
                <a16:creationId xmlns:a16="http://schemas.microsoft.com/office/drawing/2014/main" id="{D0F73206-A97E-47DD-AAA7-4E09DB11E32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16216" y="4564743"/>
            <a:ext cx="2228487" cy="1944215"/>
          </a:xfrm>
          <a:prstGeom prst="rect">
            <a:avLst/>
          </a:prstGeom>
        </p:spPr>
      </p:pic>
    </p:spTree>
    <p:extLst>
      <p:ext uri="{BB962C8B-B14F-4D97-AF65-F5344CB8AC3E}">
        <p14:creationId xmlns:p14="http://schemas.microsoft.com/office/powerpoint/2010/main" val="6332627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4. </a:t>
            </a:r>
            <a:r>
              <a:rPr lang="it-IT" altLang="it-IT" sz="4000" dirty="0" err="1">
                <a:solidFill>
                  <a:schemeClr val="bg1"/>
                </a:solidFill>
              </a:rPr>
              <a:t>Results</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052736"/>
            <a:ext cx="6779096" cy="5256584"/>
          </a:xfrm>
        </p:spPr>
        <p:txBody>
          <a:bodyPr/>
          <a:lstStyle/>
          <a:p>
            <a:pPr marL="0" indent="0">
              <a:buNone/>
            </a:pPr>
            <a:r>
              <a:rPr lang="it-IT" altLang="it-IT" sz="1800" dirty="0">
                <a:solidFill>
                  <a:schemeClr val="bg1"/>
                </a:solidFill>
                <a:latin typeface="Trebuchet MS" panose="020B0603020202020204" pitchFamily="34" charset="0"/>
              </a:rPr>
              <a:t>4.4 Las Vegas – Cluster 1 (best </a:t>
            </a:r>
            <a:r>
              <a:rPr lang="it-IT" altLang="it-IT" sz="1800" dirty="0" err="1">
                <a:solidFill>
                  <a:schemeClr val="bg1"/>
                </a:solidFill>
                <a:latin typeface="Trebuchet MS" panose="020B0603020202020204" pitchFamily="34" charset="0"/>
              </a:rPr>
              <a:t>choice</a:t>
            </a:r>
            <a:r>
              <a:rPr lang="it-IT" altLang="it-IT" sz="1800" dirty="0">
                <a:solidFill>
                  <a:schemeClr val="bg1"/>
                </a:solidFill>
                <a:latin typeface="Trebuchet MS" panose="020B0603020202020204" pitchFamily="34" charset="0"/>
              </a:rPr>
              <a:t> for me from </a:t>
            </a:r>
            <a:r>
              <a:rPr lang="it-IT" altLang="it-IT" sz="1800" dirty="0" err="1">
                <a:solidFill>
                  <a:schemeClr val="bg1"/>
                </a:solidFill>
                <a:latin typeface="Trebuchet MS" panose="020B0603020202020204" pitchFamily="34" charset="0"/>
              </a:rPr>
              <a:t>analysis</a:t>
            </a:r>
            <a:r>
              <a:rPr lang="it-IT" altLang="it-IT" sz="1800" dirty="0">
                <a:solidFill>
                  <a:schemeClr val="bg1"/>
                </a:solidFill>
                <a:latin typeface="Trebuchet MS" panose="020B0603020202020204" pitchFamily="34" charset="0"/>
              </a:rPr>
              <a:t>)</a:t>
            </a:r>
          </a:p>
          <a:p>
            <a:pPr marL="0" indent="0">
              <a:buNone/>
            </a:pPr>
            <a:endParaRPr lang="it-IT" sz="1800" dirty="0">
              <a:solidFill>
                <a:schemeClr val="bg1"/>
              </a:solidFill>
              <a:latin typeface="Trebuchet MS" panose="020B0603020202020204" pitchFamily="34" charset="0"/>
            </a:endParaRPr>
          </a:p>
        </p:txBody>
      </p:sp>
      <p:pic>
        <p:nvPicPr>
          <p:cNvPr id="3" name="Immagine 2">
            <a:extLst>
              <a:ext uri="{FF2B5EF4-FFF2-40B4-BE49-F238E27FC236}">
                <a16:creationId xmlns:a16="http://schemas.microsoft.com/office/drawing/2014/main" id="{E98F2005-8226-498D-A776-D79C0762492C}"/>
              </a:ext>
            </a:extLst>
          </p:cNvPr>
          <p:cNvPicPr>
            <a:picLocks noChangeAspect="1"/>
          </p:cNvPicPr>
          <p:nvPr/>
        </p:nvPicPr>
        <p:blipFill>
          <a:blip r:embed="rId2"/>
          <a:stretch>
            <a:fillRect/>
          </a:stretch>
        </p:blipFill>
        <p:spPr>
          <a:xfrm>
            <a:off x="2693882" y="1484784"/>
            <a:ext cx="5046470" cy="5184303"/>
          </a:xfrm>
          <a:prstGeom prst="rect">
            <a:avLst/>
          </a:prstGeom>
        </p:spPr>
      </p:pic>
    </p:spTree>
    <p:extLst>
      <p:ext uri="{BB962C8B-B14F-4D97-AF65-F5344CB8AC3E}">
        <p14:creationId xmlns:p14="http://schemas.microsoft.com/office/powerpoint/2010/main" val="2637167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4. </a:t>
            </a:r>
            <a:r>
              <a:rPr lang="it-IT" altLang="it-IT" sz="4000" dirty="0" err="1">
                <a:solidFill>
                  <a:schemeClr val="bg1"/>
                </a:solidFill>
              </a:rPr>
              <a:t>Results</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052736"/>
            <a:ext cx="6779096" cy="5256584"/>
          </a:xfrm>
        </p:spPr>
        <p:txBody>
          <a:bodyPr/>
          <a:lstStyle/>
          <a:p>
            <a:pPr marL="0" indent="0">
              <a:buNone/>
            </a:pPr>
            <a:r>
              <a:rPr lang="it-IT" altLang="it-IT" sz="2000" dirty="0">
                <a:solidFill>
                  <a:schemeClr val="bg1"/>
                </a:solidFill>
                <a:latin typeface="Trebuchet MS" panose="020B0603020202020204" pitchFamily="34" charset="0"/>
              </a:rPr>
              <a:t>4.5 Las Vegas </a:t>
            </a:r>
            <a:r>
              <a:rPr lang="it-IT" altLang="it-IT" sz="2000" dirty="0" err="1">
                <a:solidFill>
                  <a:schemeClr val="bg1"/>
                </a:solidFill>
                <a:latin typeface="Trebuchet MS" panose="020B0603020202020204" pitchFamily="34" charset="0"/>
              </a:rPr>
              <a:t>Decision</a:t>
            </a:r>
            <a:r>
              <a:rPr lang="it-IT" altLang="it-IT" sz="2000" dirty="0">
                <a:solidFill>
                  <a:schemeClr val="bg1"/>
                </a:solidFill>
                <a:latin typeface="Trebuchet MS" panose="020B0603020202020204" pitchFamily="34" charset="0"/>
              </a:rPr>
              <a:t> </a:t>
            </a:r>
            <a:r>
              <a:rPr lang="it-IT" altLang="it-IT" sz="2000" dirty="0" err="1">
                <a:solidFill>
                  <a:schemeClr val="bg1"/>
                </a:solidFill>
                <a:latin typeface="Trebuchet MS" panose="020B0603020202020204" pitchFamily="34" charset="0"/>
              </a:rPr>
              <a:t>Map</a:t>
            </a:r>
            <a:r>
              <a:rPr lang="it-IT" altLang="it-IT" sz="2000" dirty="0">
                <a:solidFill>
                  <a:schemeClr val="bg1"/>
                </a:solidFill>
                <a:latin typeface="Trebuchet MS" panose="020B0603020202020204" pitchFamily="34" charset="0"/>
              </a:rPr>
              <a:t> – </a:t>
            </a:r>
            <a:r>
              <a:rPr lang="it-IT" altLang="it-IT" sz="2000" dirty="0" err="1">
                <a:solidFill>
                  <a:schemeClr val="bg1"/>
                </a:solidFill>
                <a:latin typeface="Trebuchet MS" panose="020B0603020202020204" pitchFamily="34" charset="0"/>
              </a:rPr>
              <a:t>Houses</a:t>
            </a:r>
            <a:r>
              <a:rPr lang="it-IT" altLang="it-IT" sz="2000" dirty="0">
                <a:solidFill>
                  <a:schemeClr val="bg1"/>
                </a:solidFill>
                <a:latin typeface="Trebuchet MS" panose="020B0603020202020204" pitchFamily="34" charset="0"/>
              </a:rPr>
              <a:t> to </a:t>
            </a:r>
            <a:r>
              <a:rPr lang="it-IT" altLang="it-IT" sz="2000" dirty="0" err="1">
                <a:solidFill>
                  <a:schemeClr val="bg1"/>
                </a:solidFill>
                <a:latin typeface="Trebuchet MS" panose="020B0603020202020204" pitchFamily="34" charset="0"/>
              </a:rPr>
              <a:t>buy</a:t>
            </a:r>
            <a:r>
              <a:rPr lang="it-IT" altLang="it-IT" sz="2000" dirty="0">
                <a:solidFill>
                  <a:schemeClr val="bg1"/>
                </a:solidFill>
                <a:latin typeface="Trebuchet MS" panose="020B0603020202020204" pitchFamily="34" charset="0"/>
              </a:rPr>
              <a:t> (blue dots), Job location (green dot) and </a:t>
            </a:r>
            <a:r>
              <a:rPr lang="it-IT" altLang="it-IT" sz="2000" dirty="0" err="1">
                <a:solidFill>
                  <a:schemeClr val="bg1"/>
                </a:solidFill>
                <a:latin typeface="Trebuchet MS" panose="020B0603020202020204" pitchFamily="34" charset="0"/>
              </a:rPr>
              <a:t>Venue</a:t>
            </a:r>
            <a:r>
              <a:rPr lang="it-IT" altLang="it-IT" sz="2000" dirty="0">
                <a:solidFill>
                  <a:schemeClr val="bg1"/>
                </a:solidFill>
                <a:latin typeface="Trebuchet MS" panose="020B0603020202020204" pitchFamily="34" charset="0"/>
              </a:rPr>
              <a:t> Clusters (</a:t>
            </a:r>
            <a:r>
              <a:rPr lang="it-IT" altLang="it-IT" sz="2000" dirty="0" err="1">
                <a:solidFill>
                  <a:schemeClr val="bg1"/>
                </a:solidFill>
                <a:latin typeface="Trebuchet MS" panose="020B0603020202020204" pitchFamily="34" charset="0"/>
              </a:rPr>
              <a:t>bubbles</a:t>
            </a:r>
            <a:r>
              <a:rPr lang="it-IT" altLang="it-IT" sz="2000" dirty="0">
                <a:solidFill>
                  <a:schemeClr val="bg1"/>
                </a:solidFill>
                <a:latin typeface="Trebuchet MS" panose="020B0603020202020204" pitchFamily="34" charset="0"/>
              </a:rPr>
              <a:t>)</a:t>
            </a:r>
            <a:endParaRPr lang="it-IT" sz="1800" dirty="0">
              <a:solidFill>
                <a:schemeClr val="bg1"/>
              </a:solidFill>
              <a:latin typeface="Trebuchet MS" panose="020B0603020202020204" pitchFamily="34" charset="0"/>
            </a:endParaRPr>
          </a:p>
        </p:txBody>
      </p:sp>
      <p:pic>
        <p:nvPicPr>
          <p:cNvPr id="4" name="Immagine 3">
            <a:extLst>
              <a:ext uri="{FF2B5EF4-FFF2-40B4-BE49-F238E27FC236}">
                <a16:creationId xmlns:a16="http://schemas.microsoft.com/office/drawing/2014/main" id="{A13ABC24-1110-460B-A022-365DE60639B5}"/>
              </a:ext>
            </a:extLst>
          </p:cNvPr>
          <p:cNvPicPr>
            <a:picLocks noChangeAspect="1"/>
          </p:cNvPicPr>
          <p:nvPr/>
        </p:nvPicPr>
        <p:blipFill>
          <a:blip r:embed="rId2"/>
          <a:stretch>
            <a:fillRect/>
          </a:stretch>
        </p:blipFill>
        <p:spPr>
          <a:xfrm>
            <a:off x="2483768" y="1772815"/>
            <a:ext cx="5444816" cy="4896271"/>
          </a:xfrm>
          <a:prstGeom prst="rect">
            <a:avLst/>
          </a:prstGeom>
        </p:spPr>
      </p:pic>
    </p:spTree>
    <p:extLst>
      <p:ext uri="{BB962C8B-B14F-4D97-AF65-F5344CB8AC3E}">
        <p14:creationId xmlns:p14="http://schemas.microsoft.com/office/powerpoint/2010/main" val="7214009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5. </a:t>
            </a:r>
            <a:r>
              <a:rPr lang="it-IT" altLang="it-IT" sz="4000" dirty="0" err="1">
                <a:solidFill>
                  <a:schemeClr val="bg1"/>
                </a:solidFill>
              </a:rPr>
              <a:t>Discussion</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340768"/>
            <a:ext cx="6779096" cy="4968552"/>
          </a:xfrm>
        </p:spPr>
        <p:txBody>
          <a:bodyPr/>
          <a:lstStyle/>
          <a:p>
            <a:pPr marL="0" indent="0">
              <a:buNone/>
            </a:pPr>
            <a:r>
              <a:rPr lang="it-IT" altLang="it-IT" sz="2000" dirty="0">
                <a:solidFill>
                  <a:schemeClr val="bg1"/>
                </a:solidFill>
                <a:latin typeface="Trebuchet MS" panose="020B0603020202020204" pitchFamily="34" charset="0"/>
              </a:rPr>
              <a:t>5.1 House </a:t>
            </a:r>
            <a:r>
              <a:rPr lang="it-IT" altLang="it-IT" sz="2000" dirty="0" err="1">
                <a:solidFill>
                  <a:schemeClr val="bg1"/>
                </a:solidFill>
                <a:latin typeface="Trebuchet MS" panose="020B0603020202020204" pitchFamily="34" charset="0"/>
              </a:rPr>
              <a:t>Selection</a:t>
            </a:r>
            <a:endParaRPr lang="it-IT" altLang="it-IT" sz="2000" dirty="0">
              <a:solidFill>
                <a:schemeClr val="bg1"/>
              </a:solidFill>
              <a:latin typeface="Trebuchet MS" panose="020B0603020202020204" pitchFamily="34" charset="0"/>
            </a:endParaRPr>
          </a:p>
          <a:p>
            <a:pPr marL="0" indent="0">
              <a:buNone/>
            </a:pPr>
            <a:r>
              <a:rPr lang="en-US" sz="2000" dirty="0">
                <a:solidFill>
                  <a:schemeClr val="bg1"/>
                </a:solidFill>
                <a:latin typeface="Trebuchet MS" panose="020B0603020202020204" pitchFamily="34" charset="0"/>
              </a:rPr>
              <a:t>I used the above map to evaluate the different potential houses to buy. </a:t>
            </a:r>
          </a:p>
          <a:p>
            <a:r>
              <a:rPr lang="en-US" sz="2000" dirty="0">
                <a:solidFill>
                  <a:schemeClr val="bg1"/>
                </a:solidFill>
                <a:latin typeface="Trebuchet MS" panose="020B0603020202020204" pitchFamily="34" charset="0"/>
              </a:rPr>
              <a:t>House #1: the price USD429,995 is on the budget and it is only 3.6mi from job location (15 min). There are no parks, but both elementary and middle schools. From parents point of view (</a:t>
            </a:r>
            <a:r>
              <a:rPr lang="en-US" sz="2000" dirty="0" err="1">
                <a:solidFill>
                  <a:schemeClr val="bg1"/>
                </a:solidFill>
                <a:latin typeface="Trebuchet MS" panose="020B0603020202020204" pitchFamily="34" charset="0"/>
              </a:rPr>
              <a:t>pov</a:t>
            </a:r>
            <a:r>
              <a:rPr lang="en-US" sz="2000" dirty="0">
                <a:solidFill>
                  <a:schemeClr val="bg1"/>
                </a:solidFill>
                <a:latin typeface="Trebuchet MS" panose="020B0603020202020204" pitchFamily="34" charset="0"/>
              </a:rPr>
              <a:t>) there are plenty of shopping and arts and entertainment venues.</a:t>
            </a:r>
          </a:p>
          <a:p>
            <a:r>
              <a:rPr lang="en-US" sz="2000" dirty="0">
                <a:solidFill>
                  <a:schemeClr val="bg1"/>
                </a:solidFill>
                <a:latin typeface="Trebuchet MS" panose="020B0603020202020204" pitchFamily="34" charset="0"/>
              </a:rPr>
              <a:t>House #2: the price USD345,000 is pretty low and much bigger than House #1, it is 7.1mi from job location but around the same time(19 min). There are 3 parks, but only elementary schools. From parents </a:t>
            </a:r>
            <a:r>
              <a:rPr lang="en-US" sz="2000" dirty="0" err="1">
                <a:solidFill>
                  <a:schemeClr val="bg1"/>
                </a:solidFill>
                <a:latin typeface="Trebuchet MS" panose="020B0603020202020204" pitchFamily="34" charset="0"/>
              </a:rPr>
              <a:t>pov</a:t>
            </a:r>
            <a:r>
              <a:rPr lang="en-US" sz="2000" dirty="0">
                <a:solidFill>
                  <a:schemeClr val="bg1"/>
                </a:solidFill>
                <a:latin typeface="Trebuchet MS" panose="020B0603020202020204" pitchFamily="34" charset="0"/>
              </a:rPr>
              <a:t> there are plenty of shopping venues and average arts and entertainment venues.</a:t>
            </a:r>
          </a:p>
        </p:txBody>
      </p:sp>
    </p:spTree>
    <p:extLst>
      <p:ext uri="{BB962C8B-B14F-4D97-AF65-F5344CB8AC3E}">
        <p14:creationId xmlns:p14="http://schemas.microsoft.com/office/powerpoint/2010/main" val="305779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5. </a:t>
            </a:r>
            <a:r>
              <a:rPr lang="it-IT" altLang="it-IT" sz="4000" dirty="0" err="1">
                <a:solidFill>
                  <a:schemeClr val="bg1"/>
                </a:solidFill>
              </a:rPr>
              <a:t>Discussion</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340768"/>
            <a:ext cx="6779096" cy="4968552"/>
          </a:xfrm>
        </p:spPr>
        <p:txBody>
          <a:bodyPr/>
          <a:lstStyle/>
          <a:p>
            <a:r>
              <a:rPr lang="en-US" sz="1800" dirty="0">
                <a:solidFill>
                  <a:schemeClr val="bg1"/>
                </a:solidFill>
                <a:latin typeface="Trebuchet MS" panose="020B0603020202020204" pitchFamily="34" charset="0"/>
              </a:rPr>
              <a:t>House #3: the price USD519,900 is just a little bit over budget and around the same size like House #1. Distance from job location is 8mi but around the same time (18 min). There is 1 park and no schools nearby. Moreover not so many shopping and arts and entertainment venues.</a:t>
            </a:r>
          </a:p>
          <a:p>
            <a:r>
              <a:rPr lang="en-US" sz="1800" dirty="0">
                <a:solidFill>
                  <a:schemeClr val="bg1"/>
                </a:solidFill>
                <a:latin typeface="Trebuchet MS" panose="020B0603020202020204" pitchFamily="34" charset="0"/>
              </a:rPr>
              <a:t>The venues for all houses are as of Cluster 1 so no real difference. </a:t>
            </a:r>
          </a:p>
          <a:p>
            <a:r>
              <a:rPr lang="en-US" sz="1800" dirty="0">
                <a:solidFill>
                  <a:schemeClr val="bg1"/>
                </a:solidFill>
                <a:latin typeface="Trebuchet MS" panose="020B0603020202020204" pitchFamily="34" charset="0"/>
              </a:rPr>
              <a:t>House #3 is immediately out because an higher price tag gives less comfort and venues.</a:t>
            </a:r>
            <a:br>
              <a:rPr lang="en-US" sz="1800" dirty="0">
                <a:solidFill>
                  <a:schemeClr val="bg1"/>
                </a:solidFill>
                <a:latin typeface="Trebuchet MS" panose="020B0603020202020204" pitchFamily="34" charset="0"/>
              </a:rPr>
            </a:br>
            <a:r>
              <a:rPr lang="en-US" sz="1800" dirty="0">
                <a:solidFill>
                  <a:schemeClr val="bg1"/>
                </a:solidFill>
                <a:latin typeface="Trebuchet MS" panose="020B0603020202020204" pitchFamily="34" charset="0"/>
              </a:rPr>
              <a:t>House #2 is comparable to House #1 even somehow better and the price tag is much lower so it is my </a:t>
            </a:r>
            <a:r>
              <a:rPr lang="en-US" sz="1800" dirty="0" err="1">
                <a:solidFill>
                  <a:schemeClr val="bg1"/>
                </a:solidFill>
                <a:latin typeface="Trebuchet MS" panose="020B0603020202020204" pitchFamily="34" charset="0"/>
              </a:rPr>
              <a:t>favourite</a:t>
            </a:r>
            <a:r>
              <a:rPr lang="en-US" sz="1800" dirty="0">
                <a:solidFill>
                  <a:schemeClr val="bg1"/>
                </a:solidFill>
                <a:latin typeface="Trebuchet MS" panose="020B0603020202020204" pitchFamily="34" charset="0"/>
              </a:rPr>
              <a:t> choice.</a:t>
            </a:r>
          </a:p>
          <a:p>
            <a:r>
              <a:rPr lang="en-US" sz="1800" dirty="0">
                <a:solidFill>
                  <a:schemeClr val="bg1"/>
                </a:solidFill>
                <a:latin typeface="Trebuchet MS" panose="020B0603020202020204" pitchFamily="34" charset="0"/>
              </a:rPr>
              <a:t>Comparing House #2 with Padova/Padua venues, Padova/Padua has more parks and playgrounds, some high schools but no elementary or middle schools around and the same level of arts and entertainment. Shopping venues are less that in House #2 area. </a:t>
            </a:r>
          </a:p>
          <a:p>
            <a:pPr marL="0" indent="0">
              <a:buNone/>
            </a:pPr>
            <a:endParaRPr lang="it-IT" sz="1800"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21448877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6. </a:t>
            </a:r>
            <a:r>
              <a:rPr lang="it-IT" altLang="it-IT" sz="4000" dirty="0" err="1">
                <a:solidFill>
                  <a:schemeClr val="bg1"/>
                </a:solidFill>
              </a:rPr>
              <a:t>Conclusions</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340768"/>
            <a:ext cx="6779096" cy="4968552"/>
          </a:xfrm>
        </p:spPr>
        <p:txBody>
          <a:bodyPr/>
          <a:lstStyle/>
          <a:p>
            <a:pPr marL="0" indent="0">
              <a:buNone/>
            </a:pPr>
            <a:r>
              <a:rPr lang="en-US" sz="2000" dirty="0">
                <a:solidFill>
                  <a:schemeClr val="bg1"/>
                </a:solidFill>
                <a:latin typeface="Trebuchet MS" panose="020B0603020202020204" pitchFamily="34" charset="0"/>
              </a:rPr>
              <a:t>I can conclude that venues in House #2 area are pretty much the same like in my Padova/Padua home area even more shopping venues for my wife happiness. It is not far from job location and in a good neighborhood.</a:t>
            </a:r>
            <a:br>
              <a:rPr lang="en-US" sz="2000" dirty="0">
                <a:solidFill>
                  <a:schemeClr val="bg1"/>
                </a:solidFill>
                <a:latin typeface="Trebuchet MS" panose="020B0603020202020204" pitchFamily="34" charset="0"/>
              </a:rPr>
            </a:br>
            <a:r>
              <a:rPr lang="en-US" sz="2000" dirty="0">
                <a:solidFill>
                  <a:schemeClr val="bg1"/>
                </a:solidFill>
                <a:latin typeface="Trebuchet MS" panose="020B0603020202020204" pitchFamily="34" charset="0"/>
              </a:rPr>
              <a:t>House #2 is a perfect fit for me and my family.</a:t>
            </a:r>
          </a:p>
        </p:txBody>
      </p:sp>
      <p:pic>
        <p:nvPicPr>
          <p:cNvPr id="4" name="Immagine 3">
            <a:extLst>
              <a:ext uri="{FF2B5EF4-FFF2-40B4-BE49-F238E27FC236}">
                <a16:creationId xmlns:a16="http://schemas.microsoft.com/office/drawing/2014/main" id="{90331DFA-FEF3-4B0C-A4DF-D2A74CEA3D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1800" y="3068960"/>
            <a:ext cx="4032448" cy="3520391"/>
          </a:xfrm>
          <a:prstGeom prst="rect">
            <a:avLst/>
          </a:prstGeom>
        </p:spPr>
      </p:pic>
    </p:spTree>
    <p:extLst>
      <p:ext uri="{BB962C8B-B14F-4D97-AF65-F5344CB8AC3E}">
        <p14:creationId xmlns:p14="http://schemas.microsoft.com/office/powerpoint/2010/main" val="1650179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A05F6BD7-577E-4EB9-8F2A-8E324396F94F}"/>
              </a:ext>
            </a:extLst>
          </p:cNvPr>
          <p:cNvSpPr>
            <a:spLocks noGrp="1" noChangeArrowheads="1"/>
          </p:cNvSpPr>
          <p:nvPr>
            <p:ph type="title"/>
          </p:nvPr>
        </p:nvSpPr>
        <p:spPr>
          <a:xfrm>
            <a:off x="395288" y="188913"/>
            <a:ext cx="8229600" cy="981075"/>
          </a:xfrm>
        </p:spPr>
        <p:txBody>
          <a:bodyPr/>
          <a:lstStyle/>
          <a:p>
            <a:r>
              <a:rPr lang="it-IT" altLang="it-IT" dirty="0" err="1">
                <a:solidFill>
                  <a:schemeClr val="bg1"/>
                </a:solidFill>
                <a:latin typeface="Bodoni MT" panose="02070603080606020203" pitchFamily="18" charset="0"/>
              </a:rPr>
              <a:t>Table</a:t>
            </a:r>
            <a:r>
              <a:rPr lang="it-IT" altLang="it-IT" dirty="0">
                <a:solidFill>
                  <a:schemeClr val="bg1"/>
                </a:solidFill>
                <a:latin typeface="Bodoni MT" panose="02070603080606020203" pitchFamily="18" charset="0"/>
              </a:rPr>
              <a:t> of </a:t>
            </a:r>
            <a:r>
              <a:rPr lang="it-IT" altLang="it-IT" dirty="0" err="1">
                <a:solidFill>
                  <a:schemeClr val="bg1"/>
                </a:solidFill>
                <a:latin typeface="Bodoni MT" panose="02070603080606020203" pitchFamily="18" charset="0"/>
              </a:rPr>
              <a:t>Contents</a:t>
            </a:r>
            <a:endParaRPr lang="it-IT" altLang="it-IT" dirty="0">
              <a:solidFill>
                <a:schemeClr val="bg1"/>
              </a:solidFill>
              <a:latin typeface="Bodoni MT" panose="02070603080606020203" pitchFamily="18" charset="0"/>
            </a:endParaRPr>
          </a:p>
        </p:txBody>
      </p:sp>
      <p:sp>
        <p:nvSpPr>
          <p:cNvPr id="106499" name="Rectangle 3">
            <a:extLst>
              <a:ext uri="{FF2B5EF4-FFF2-40B4-BE49-F238E27FC236}">
                <a16:creationId xmlns:a16="http://schemas.microsoft.com/office/drawing/2014/main" id="{EE80F523-8C7B-4937-9C5F-86D2C4C56360}"/>
              </a:ext>
            </a:extLst>
          </p:cNvPr>
          <p:cNvSpPr>
            <a:spLocks noGrp="1" noChangeArrowheads="1"/>
          </p:cNvSpPr>
          <p:nvPr>
            <p:ph type="body" idx="1"/>
          </p:nvPr>
        </p:nvSpPr>
        <p:spPr>
          <a:xfrm>
            <a:off x="1907704" y="1600200"/>
            <a:ext cx="6779096" cy="4525963"/>
          </a:xfrm>
        </p:spPr>
        <p:txBody>
          <a:bodyPr/>
          <a:lstStyle/>
          <a:p>
            <a:r>
              <a:rPr lang="it-IT" altLang="it-IT" sz="2800" dirty="0">
                <a:solidFill>
                  <a:schemeClr val="bg1"/>
                </a:solidFill>
                <a:latin typeface="Trebuchet MS" panose="020B0603020202020204" pitchFamily="34" charset="0"/>
              </a:rPr>
              <a:t>1. </a:t>
            </a:r>
            <a:r>
              <a:rPr lang="it-IT" altLang="it-IT" sz="2800" dirty="0" err="1">
                <a:solidFill>
                  <a:schemeClr val="bg1"/>
                </a:solidFill>
                <a:latin typeface="Trebuchet MS" panose="020B0603020202020204" pitchFamily="34" charset="0"/>
              </a:rPr>
              <a:t>Introduction</a:t>
            </a:r>
            <a:r>
              <a:rPr lang="it-IT" altLang="it-IT" sz="2800" dirty="0">
                <a:solidFill>
                  <a:schemeClr val="bg1"/>
                </a:solidFill>
                <a:latin typeface="Trebuchet MS" panose="020B0603020202020204" pitchFamily="34" charset="0"/>
              </a:rPr>
              <a:t> / Business </a:t>
            </a:r>
            <a:r>
              <a:rPr lang="it-IT" altLang="it-IT" sz="2800" dirty="0" err="1">
                <a:solidFill>
                  <a:schemeClr val="bg1"/>
                </a:solidFill>
                <a:latin typeface="Trebuchet MS" panose="020B0603020202020204" pitchFamily="34" charset="0"/>
              </a:rPr>
              <a:t>problem</a:t>
            </a:r>
            <a:endParaRPr lang="it-IT" altLang="it-IT" sz="2800" dirty="0">
              <a:solidFill>
                <a:schemeClr val="bg1"/>
              </a:solidFill>
              <a:latin typeface="Trebuchet MS" panose="020B0603020202020204" pitchFamily="34" charset="0"/>
            </a:endParaRPr>
          </a:p>
          <a:p>
            <a:r>
              <a:rPr lang="it-IT" altLang="it-IT" sz="2800" dirty="0">
                <a:solidFill>
                  <a:schemeClr val="bg1"/>
                </a:solidFill>
                <a:latin typeface="Trebuchet MS" panose="020B0603020202020204" pitchFamily="34" charset="0"/>
              </a:rPr>
              <a:t>2. Data </a:t>
            </a:r>
            <a:r>
              <a:rPr lang="it-IT" altLang="it-IT" sz="2800" dirty="0" err="1">
                <a:solidFill>
                  <a:schemeClr val="bg1"/>
                </a:solidFill>
                <a:latin typeface="Trebuchet MS" panose="020B0603020202020204" pitchFamily="34" charset="0"/>
              </a:rPr>
              <a:t>Section</a:t>
            </a:r>
            <a:endParaRPr lang="it-IT" altLang="it-IT" sz="2800" dirty="0">
              <a:solidFill>
                <a:schemeClr val="bg1"/>
              </a:solidFill>
              <a:latin typeface="Trebuchet MS" panose="020B0603020202020204" pitchFamily="34" charset="0"/>
            </a:endParaRPr>
          </a:p>
          <a:p>
            <a:endParaRPr lang="it-IT" altLang="it-IT" dirty="0">
              <a:latin typeface="Trebuchet MS" panose="020B0603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1. </a:t>
            </a:r>
            <a:r>
              <a:rPr lang="it-IT" altLang="it-IT" sz="4000" dirty="0" err="1">
                <a:solidFill>
                  <a:schemeClr val="bg1"/>
                </a:solidFill>
              </a:rPr>
              <a:t>Introduction</a:t>
            </a:r>
            <a:r>
              <a:rPr lang="it-IT" altLang="it-IT" sz="4000" dirty="0">
                <a:solidFill>
                  <a:schemeClr val="bg1"/>
                </a:solidFill>
              </a:rPr>
              <a:t> / Business </a:t>
            </a:r>
            <a:r>
              <a:rPr lang="it-IT" altLang="it-IT" sz="4000" dirty="0" err="1">
                <a:solidFill>
                  <a:schemeClr val="bg1"/>
                </a:solidFill>
              </a:rPr>
              <a:t>problem</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340768"/>
            <a:ext cx="6779096" cy="4968552"/>
          </a:xfrm>
        </p:spPr>
        <p:txBody>
          <a:bodyPr/>
          <a:lstStyle/>
          <a:p>
            <a:pPr marL="0" indent="0">
              <a:buNone/>
            </a:pPr>
            <a:r>
              <a:rPr lang="it-IT" altLang="it-IT" sz="2800" dirty="0">
                <a:solidFill>
                  <a:schemeClr val="bg1"/>
                </a:solidFill>
                <a:latin typeface="Trebuchet MS" panose="020B0603020202020204" pitchFamily="34" charset="0"/>
              </a:rPr>
              <a:t>1.1 Scenario</a:t>
            </a:r>
          </a:p>
          <a:p>
            <a:pPr marL="0" indent="0">
              <a:buNone/>
            </a:pPr>
            <a:r>
              <a:rPr lang="it-IT" altLang="it-IT" sz="1800" dirty="0">
                <a:solidFill>
                  <a:schemeClr val="bg1"/>
                </a:solidFill>
                <a:latin typeface="Trebuchet MS" panose="020B0603020202020204" pitchFamily="34" charset="0"/>
              </a:rPr>
              <a:t>I </a:t>
            </a:r>
            <a:r>
              <a:rPr lang="it-IT" altLang="it-IT" sz="1800" dirty="0" err="1">
                <a:solidFill>
                  <a:schemeClr val="bg1"/>
                </a:solidFill>
                <a:latin typeface="Trebuchet MS" panose="020B0603020202020204" pitchFamily="34" charset="0"/>
              </a:rPr>
              <a:t>am</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currently</a:t>
            </a:r>
            <a:r>
              <a:rPr lang="it-IT" altLang="it-IT" sz="1800" dirty="0">
                <a:solidFill>
                  <a:schemeClr val="bg1"/>
                </a:solidFill>
                <a:latin typeface="Trebuchet MS" panose="020B0603020202020204" pitchFamily="34" charset="0"/>
              </a:rPr>
              <a:t> living in </a:t>
            </a:r>
            <a:r>
              <a:rPr lang="it-IT" altLang="it-IT" sz="1800" dirty="0" err="1">
                <a:solidFill>
                  <a:schemeClr val="bg1"/>
                </a:solidFill>
                <a:latin typeface="Trebuchet MS" panose="020B0603020202020204" pitchFamily="34" charset="0"/>
              </a:rPr>
              <a:t>Italy</a:t>
            </a:r>
            <a:r>
              <a:rPr lang="it-IT" altLang="it-IT" sz="1800" dirty="0">
                <a:solidFill>
                  <a:schemeClr val="bg1"/>
                </a:solidFill>
                <a:latin typeface="Trebuchet MS" panose="020B0603020202020204" pitchFamily="34" charset="0"/>
              </a:rPr>
              <a:t> in a </a:t>
            </a:r>
            <a:r>
              <a:rPr lang="it-IT" altLang="it-IT" sz="1800" dirty="0" err="1">
                <a:solidFill>
                  <a:schemeClr val="bg1"/>
                </a:solidFill>
                <a:latin typeface="Trebuchet MS" panose="020B0603020202020204" pitchFamily="34" charset="0"/>
              </a:rPr>
              <a:t>sparkling</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university</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town</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called</a:t>
            </a:r>
            <a:r>
              <a:rPr lang="it-IT" altLang="it-IT" sz="1800" dirty="0">
                <a:solidFill>
                  <a:schemeClr val="bg1"/>
                </a:solidFill>
                <a:latin typeface="Trebuchet MS" panose="020B0603020202020204" pitchFamily="34" charset="0"/>
              </a:rPr>
              <a:t> Padova/</a:t>
            </a:r>
            <a:r>
              <a:rPr lang="it-IT" altLang="it-IT" sz="1800" dirty="0" err="1">
                <a:solidFill>
                  <a:schemeClr val="bg1"/>
                </a:solidFill>
                <a:latin typeface="Trebuchet MS" panose="020B0603020202020204" pitchFamily="34" charset="0"/>
              </a:rPr>
              <a:t>Padua</a:t>
            </a:r>
            <a:r>
              <a:rPr lang="it-IT" altLang="it-IT" sz="1800" dirty="0">
                <a:solidFill>
                  <a:schemeClr val="bg1"/>
                </a:solidFill>
                <a:latin typeface="Trebuchet MS" panose="020B0603020202020204" pitchFamily="34" charset="0"/>
              </a:rPr>
              <a:t>. I </a:t>
            </a:r>
            <a:r>
              <a:rPr lang="it-IT" altLang="it-IT" sz="1800" dirty="0" err="1">
                <a:solidFill>
                  <a:schemeClr val="bg1"/>
                </a:solidFill>
                <a:latin typeface="Trebuchet MS" panose="020B0603020202020204" pitchFamily="34" charset="0"/>
              </a:rPr>
              <a:t>have</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plenty</a:t>
            </a:r>
            <a:r>
              <a:rPr lang="it-IT" altLang="it-IT" sz="1800" dirty="0">
                <a:solidFill>
                  <a:schemeClr val="bg1"/>
                </a:solidFill>
                <a:latin typeface="Trebuchet MS" panose="020B0603020202020204" pitchFamily="34" charset="0"/>
              </a:rPr>
              <a:t> of </a:t>
            </a:r>
            <a:r>
              <a:rPr lang="it-IT" altLang="it-IT" sz="1800" dirty="0" err="1">
                <a:solidFill>
                  <a:schemeClr val="bg1"/>
                </a:solidFill>
                <a:latin typeface="Trebuchet MS" panose="020B0603020202020204" pitchFamily="34" charset="0"/>
              </a:rPr>
              <a:t>venues</a:t>
            </a:r>
            <a:r>
              <a:rPr lang="it-IT" altLang="it-IT" sz="1800" dirty="0">
                <a:solidFill>
                  <a:schemeClr val="bg1"/>
                </a:solidFill>
                <a:latin typeface="Trebuchet MS" panose="020B0603020202020204" pitchFamily="34" charset="0"/>
              </a:rPr>
              <a:t> and </a:t>
            </a:r>
            <a:r>
              <a:rPr lang="it-IT" altLang="it-IT" sz="1800" dirty="0" err="1">
                <a:solidFill>
                  <a:schemeClr val="bg1"/>
                </a:solidFill>
                <a:latin typeface="Trebuchet MS" panose="020B0603020202020204" pitchFamily="34" charset="0"/>
              </a:rPr>
              <a:t>attractions</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especially</a:t>
            </a:r>
            <a:r>
              <a:rPr lang="it-IT" altLang="it-IT" sz="1800" dirty="0">
                <a:solidFill>
                  <a:schemeClr val="bg1"/>
                </a:solidFill>
                <a:latin typeface="Trebuchet MS" panose="020B0603020202020204" pitchFamily="34" charset="0"/>
              </a:rPr>
              <a:t> parks for </a:t>
            </a:r>
            <a:r>
              <a:rPr lang="it-IT" altLang="it-IT" sz="1800" dirty="0" err="1">
                <a:solidFill>
                  <a:schemeClr val="bg1"/>
                </a:solidFill>
                <a:latin typeface="Trebuchet MS" panose="020B0603020202020204" pitchFamily="34" charset="0"/>
              </a:rPr>
              <a:t>children</a:t>
            </a:r>
            <a:r>
              <a:rPr lang="it-IT" altLang="it-IT" sz="1800" dirty="0">
                <a:solidFill>
                  <a:schemeClr val="bg1"/>
                </a:solidFill>
                <a:latin typeface="Trebuchet MS" panose="020B0603020202020204" pitchFamily="34" charset="0"/>
              </a:rPr>
              <a:t>, shopping </a:t>
            </a:r>
            <a:r>
              <a:rPr lang="it-IT" altLang="it-IT" sz="1800" dirty="0" err="1">
                <a:solidFill>
                  <a:schemeClr val="bg1"/>
                </a:solidFill>
                <a:latin typeface="Trebuchet MS" panose="020B0603020202020204" pitchFamily="34" charset="0"/>
              </a:rPr>
              <a:t>venues</a:t>
            </a:r>
            <a:r>
              <a:rPr lang="it-IT" altLang="it-IT" sz="1800" dirty="0">
                <a:solidFill>
                  <a:schemeClr val="bg1"/>
                </a:solidFill>
                <a:latin typeface="Trebuchet MS" panose="020B0603020202020204" pitchFamily="34" charset="0"/>
              </a:rPr>
              <a:t> for </a:t>
            </a:r>
            <a:r>
              <a:rPr lang="it-IT" altLang="it-IT" sz="1800" dirty="0" err="1">
                <a:solidFill>
                  <a:schemeClr val="bg1"/>
                </a:solidFill>
                <a:latin typeface="Trebuchet MS" panose="020B0603020202020204" pitchFamily="34" charset="0"/>
              </a:rPr>
              <a:t>my</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wife</a:t>
            </a:r>
            <a:r>
              <a:rPr lang="it-IT" altLang="it-IT" sz="1800" dirty="0">
                <a:solidFill>
                  <a:schemeClr val="bg1"/>
                </a:solidFill>
                <a:latin typeface="Trebuchet MS" panose="020B0603020202020204" pitchFamily="34" charset="0"/>
              </a:rPr>
              <a:t> and </a:t>
            </a:r>
            <a:r>
              <a:rPr lang="it-IT" altLang="it-IT" sz="1800" dirty="0" err="1">
                <a:solidFill>
                  <a:schemeClr val="bg1"/>
                </a:solidFill>
                <a:latin typeface="Trebuchet MS" panose="020B0603020202020204" pitchFamily="34" charset="0"/>
              </a:rPr>
              <a:t>theatres</a:t>
            </a:r>
            <a:r>
              <a:rPr lang="it-IT" altLang="it-IT" sz="1800" dirty="0">
                <a:solidFill>
                  <a:schemeClr val="bg1"/>
                </a:solidFill>
                <a:latin typeface="Trebuchet MS" panose="020B0603020202020204" pitchFamily="34" charset="0"/>
              </a:rPr>
              <a:t> for me. I </a:t>
            </a:r>
            <a:r>
              <a:rPr lang="it-IT" altLang="it-IT" sz="1800" dirty="0" err="1">
                <a:solidFill>
                  <a:schemeClr val="bg1"/>
                </a:solidFill>
                <a:latin typeface="Trebuchet MS" panose="020B0603020202020204" pitchFamily="34" charset="0"/>
              </a:rPr>
              <a:t>got</a:t>
            </a:r>
            <a:r>
              <a:rPr lang="it-IT" altLang="it-IT" sz="1800" dirty="0">
                <a:solidFill>
                  <a:schemeClr val="bg1"/>
                </a:solidFill>
                <a:latin typeface="Trebuchet MS" panose="020B0603020202020204" pitchFamily="34" charset="0"/>
              </a:rPr>
              <a:t> a job in Las Vegas and I </a:t>
            </a:r>
            <a:r>
              <a:rPr lang="it-IT" altLang="it-IT" sz="1800" dirty="0" err="1">
                <a:solidFill>
                  <a:schemeClr val="bg1"/>
                </a:solidFill>
                <a:latin typeface="Trebuchet MS" panose="020B0603020202020204" pitchFamily="34" charset="0"/>
              </a:rPr>
              <a:t>am</a:t>
            </a:r>
            <a:r>
              <a:rPr lang="it-IT" altLang="it-IT" sz="1800" dirty="0">
                <a:solidFill>
                  <a:schemeClr val="bg1"/>
                </a:solidFill>
                <a:latin typeface="Trebuchet MS" panose="020B0603020202020204" pitchFamily="34" charset="0"/>
              </a:rPr>
              <a:t> planning to </a:t>
            </a:r>
            <a:r>
              <a:rPr lang="it-IT" altLang="it-IT" sz="1800" dirty="0" err="1">
                <a:solidFill>
                  <a:schemeClr val="bg1"/>
                </a:solidFill>
                <a:latin typeface="Trebuchet MS" panose="020B0603020202020204" pitchFamily="34" charset="0"/>
              </a:rPr>
              <a:t>relocate</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if</a:t>
            </a:r>
            <a:r>
              <a:rPr lang="it-IT" altLang="it-IT" sz="1800" dirty="0">
                <a:solidFill>
                  <a:schemeClr val="bg1"/>
                </a:solidFill>
                <a:latin typeface="Trebuchet MS" panose="020B0603020202020204" pitchFamily="34" charset="0"/>
              </a:rPr>
              <a:t> I can </a:t>
            </a:r>
            <a:r>
              <a:rPr lang="it-IT" altLang="it-IT" sz="1800" dirty="0" err="1">
                <a:solidFill>
                  <a:schemeClr val="bg1"/>
                </a:solidFill>
                <a:latin typeface="Trebuchet MS" panose="020B0603020202020204" pitchFamily="34" charset="0"/>
              </a:rPr>
              <a:t>find</a:t>
            </a:r>
            <a:r>
              <a:rPr lang="it-IT" altLang="it-IT" sz="1800" dirty="0">
                <a:solidFill>
                  <a:schemeClr val="bg1"/>
                </a:solidFill>
                <a:latin typeface="Trebuchet MS" panose="020B0603020202020204" pitchFamily="34" charset="0"/>
              </a:rPr>
              <a:t> a place to live with </a:t>
            </a:r>
            <a:r>
              <a:rPr lang="it-IT" altLang="it-IT" sz="1800" dirty="0" err="1">
                <a:solidFill>
                  <a:schemeClr val="bg1"/>
                </a:solidFill>
                <a:latin typeface="Trebuchet MS" panose="020B0603020202020204" pitchFamily="34" charset="0"/>
              </a:rPr>
              <a:t>similar</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venues</a:t>
            </a:r>
            <a:r>
              <a:rPr lang="it-IT" altLang="it-IT" sz="1800" dirty="0">
                <a:solidFill>
                  <a:schemeClr val="bg1"/>
                </a:solidFill>
                <a:latin typeface="Trebuchet MS" panose="020B0603020202020204" pitchFamily="34" charset="0"/>
              </a:rPr>
              <a:t>.</a:t>
            </a:r>
          </a:p>
          <a:p>
            <a:pPr marL="0" indent="0">
              <a:buNone/>
            </a:pPr>
            <a:r>
              <a:rPr lang="it-IT" altLang="it-IT" sz="2800" dirty="0">
                <a:solidFill>
                  <a:schemeClr val="bg1"/>
                </a:solidFill>
                <a:latin typeface="Trebuchet MS" panose="020B0603020202020204" pitchFamily="34" charset="0"/>
              </a:rPr>
              <a:t>1.2 </a:t>
            </a:r>
            <a:r>
              <a:rPr lang="it-IT" altLang="it-IT" sz="2800" dirty="0" err="1">
                <a:solidFill>
                  <a:schemeClr val="bg1"/>
                </a:solidFill>
                <a:latin typeface="Trebuchet MS" panose="020B0603020202020204" pitchFamily="34" charset="0"/>
              </a:rPr>
              <a:t>Problem</a:t>
            </a:r>
            <a:r>
              <a:rPr lang="it-IT" altLang="it-IT" sz="2800" dirty="0">
                <a:solidFill>
                  <a:schemeClr val="bg1"/>
                </a:solidFill>
                <a:latin typeface="Trebuchet MS" panose="020B0603020202020204" pitchFamily="34" charset="0"/>
              </a:rPr>
              <a:t> to be </a:t>
            </a:r>
            <a:r>
              <a:rPr lang="it-IT" altLang="it-IT" sz="2800" dirty="0" err="1">
                <a:solidFill>
                  <a:schemeClr val="bg1"/>
                </a:solidFill>
                <a:latin typeface="Trebuchet MS" panose="020B0603020202020204" pitchFamily="34" charset="0"/>
              </a:rPr>
              <a:t>solved</a:t>
            </a:r>
            <a:endParaRPr lang="it-IT" altLang="it-IT" sz="2800" dirty="0">
              <a:solidFill>
                <a:schemeClr val="bg1"/>
              </a:solidFill>
              <a:latin typeface="Trebuchet MS" panose="020B0603020202020204" pitchFamily="34" charset="0"/>
            </a:endParaRPr>
          </a:p>
          <a:p>
            <a:pPr marL="0" indent="0">
              <a:buNone/>
            </a:pPr>
            <a:r>
              <a:rPr lang="it-IT" altLang="it-IT" sz="1800" dirty="0">
                <a:solidFill>
                  <a:schemeClr val="bg1"/>
                </a:solidFill>
                <a:latin typeface="Trebuchet MS" panose="020B0603020202020204" pitchFamily="34" charset="0"/>
              </a:rPr>
              <a:t>I </a:t>
            </a:r>
            <a:r>
              <a:rPr lang="it-IT" altLang="it-IT" sz="1800" dirty="0" err="1">
                <a:solidFill>
                  <a:schemeClr val="bg1"/>
                </a:solidFill>
                <a:latin typeface="Trebuchet MS" panose="020B0603020202020204" pitchFamily="34" charset="0"/>
              </a:rPr>
              <a:t>need</a:t>
            </a:r>
            <a:r>
              <a:rPr lang="it-IT" altLang="it-IT" sz="1800" dirty="0">
                <a:solidFill>
                  <a:schemeClr val="bg1"/>
                </a:solidFill>
                <a:latin typeface="Trebuchet MS" panose="020B0603020202020204" pitchFamily="34" charset="0"/>
              </a:rPr>
              <a:t> to </a:t>
            </a:r>
            <a:r>
              <a:rPr lang="it-IT" altLang="it-IT" sz="1800" dirty="0" err="1">
                <a:solidFill>
                  <a:schemeClr val="bg1"/>
                </a:solidFill>
                <a:latin typeface="Trebuchet MS" panose="020B0603020202020204" pitchFamily="34" charset="0"/>
              </a:rPr>
              <a:t>find</a:t>
            </a:r>
            <a:r>
              <a:rPr lang="it-IT" altLang="it-IT" sz="1800" dirty="0">
                <a:solidFill>
                  <a:schemeClr val="bg1"/>
                </a:solidFill>
                <a:latin typeface="Trebuchet MS" panose="020B0603020202020204" pitchFamily="34" charset="0"/>
              </a:rPr>
              <a:t> a Las Vegas area with:</a:t>
            </a:r>
          </a:p>
          <a:p>
            <a:pPr>
              <a:buFont typeface="Arial" panose="020B0604020202020204" pitchFamily="34" charset="0"/>
              <a:buChar char="•"/>
            </a:pPr>
            <a:r>
              <a:rPr lang="it-IT" altLang="it-IT" sz="1800" dirty="0" err="1">
                <a:solidFill>
                  <a:schemeClr val="bg1"/>
                </a:solidFill>
                <a:latin typeface="Trebuchet MS" panose="020B0603020202020204" pitchFamily="34" charset="0"/>
              </a:rPr>
              <a:t>similar</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venues</a:t>
            </a:r>
            <a:endParaRPr lang="it-IT" altLang="it-IT" sz="1800" dirty="0">
              <a:solidFill>
                <a:schemeClr val="bg1"/>
              </a:solidFill>
              <a:latin typeface="Trebuchet MS" panose="020B0603020202020204" pitchFamily="34" charset="0"/>
            </a:endParaRPr>
          </a:p>
          <a:p>
            <a:pPr>
              <a:buFont typeface="Arial" panose="020B0604020202020204" pitchFamily="34" charset="0"/>
              <a:buChar char="•"/>
            </a:pPr>
            <a:r>
              <a:rPr lang="it-IT" altLang="it-IT" sz="1800" dirty="0" err="1">
                <a:solidFill>
                  <a:schemeClr val="bg1"/>
                </a:solidFill>
                <a:latin typeface="Trebuchet MS" panose="020B0603020202020204" pitchFamily="34" charset="0"/>
              </a:rPr>
              <a:t>availability</a:t>
            </a:r>
            <a:r>
              <a:rPr lang="it-IT" altLang="it-IT" sz="1800" dirty="0">
                <a:solidFill>
                  <a:schemeClr val="bg1"/>
                </a:solidFill>
                <a:latin typeface="Trebuchet MS" panose="020B0603020202020204" pitchFamily="34" charset="0"/>
              </a:rPr>
              <a:t> of a single house with </a:t>
            </a:r>
            <a:r>
              <a:rPr lang="it-IT" altLang="it-IT" sz="1800" dirty="0" err="1">
                <a:solidFill>
                  <a:schemeClr val="bg1"/>
                </a:solidFill>
                <a:latin typeface="Trebuchet MS" panose="020B0603020202020204" pitchFamily="34" charset="0"/>
              </a:rPr>
              <a:t>min</a:t>
            </a:r>
            <a:r>
              <a:rPr lang="it-IT" altLang="it-IT" sz="1800" dirty="0">
                <a:solidFill>
                  <a:schemeClr val="bg1"/>
                </a:solidFill>
                <a:latin typeface="Trebuchet MS" panose="020B0603020202020204" pitchFamily="34" charset="0"/>
              </a:rPr>
              <a:t> 2 </a:t>
            </a:r>
            <a:r>
              <a:rPr lang="it-IT" altLang="it-IT" sz="1800" dirty="0" err="1">
                <a:solidFill>
                  <a:schemeClr val="bg1"/>
                </a:solidFill>
                <a:latin typeface="Trebuchet MS" panose="020B0603020202020204" pitchFamily="34" charset="0"/>
              </a:rPr>
              <a:t>bedrooms</a:t>
            </a:r>
            <a:r>
              <a:rPr lang="it-IT" altLang="it-IT" sz="1800" dirty="0">
                <a:solidFill>
                  <a:schemeClr val="bg1"/>
                </a:solidFill>
                <a:latin typeface="Trebuchet MS" panose="020B0603020202020204" pitchFamily="34" charset="0"/>
              </a:rPr>
              <a:t>, 2 </a:t>
            </a:r>
            <a:r>
              <a:rPr lang="it-IT" altLang="it-IT" sz="1800" dirty="0" err="1">
                <a:solidFill>
                  <a:schemeClr val="bg1"/>
                </a:solidFill>
                <a:latin typeface="Trebuchet MS" panose="020B0603020202020204" pitchFamily="34" charset="0"/>
              </a:rPr>
              <a:t>bathrooms</a:t>
            </a:r>
            <a:r>
              <a:rPr lang="it-IT" altLang="it-IT" sz="1800" dirty="0">
                <a:solidFill>
                  <a:schemeClr val="bg1"/>
                </a:solidFill>
                <a:latin typeface="Trebuchet MS" panose="020B0603020202020204" pitchFamily="34" charset="0"/>
              </a:rPr>
              <a:t>, a garage and a garden with </a:t>
            </a:r>
            <a:r>
              <a:rPr lang="it-IT" altLang="it-IT" sz="1800" dirty="0" err="1">
                <a:solidFill>
                  <a:schemeClr val="bg1"/>
                </a:solidFill>
                <a:latin typeface="Trebuchet MS" panose="020B0603020202020204" pitchFamily="34" charset="0"/>
              </a:rPr>
              <a:t>swimming</a:t>
            </a:r>
            <a:r>
              <a:rPr lang="it-IT" altLang="it-IT" sz="1800" dirty="0">
                <a:solidFill>
                  <a:schemeClr val="bg1"/>
                </a:solidFill>
                <a:latin typeface="Trebuchet MS" panose="020B0603020202020204" pitchFamily="34" charset="0"/>
              </a:rPr>
              <a:t> pool, no HOA </a:t>
            </a:r>
            <a:r>
              <a:rPr lang="it-IT" altLang="it-IT" sz="1800" dirty="0" err="1">
                <a:solidFill>
                  <a:schemeClr val="bg1"/>
                </a:solidFill>
                <a:latin typeface="Trebuchet MS" panose="020B0603020202020204" pitchFamily="34" charset="0"/>
              </a:rPr>
              <a:t>fees</a:t>
            </a:r>
            <a:r>
              <a:rPr lang="it-IT" altLang="it-IT" sz="1800" dirty="0">
                <a:solidFill>
                  <a:schemeClr val="bg1"/>
                </a:solidFill>
                <a:latin typeface="Trebuchet MS" panose="020B0603020202020204" pitchFamily="34" charset="0"/>
              </a:rPr>
              <a:t>, build after 2009 and a budget of $500k</a:t>
            </a:r>
          </a:p>
          <a:p>
            <a:pPr>
              <a:buFont typeface="Arial" panose="020B0604020202020204" pitchFamily="34" charset="0"/>
              <a:buChar char="•"/>
            </a:pPr>
            <a:r>
              <a:rPr lang="it-IT" altLang="it-IT" sz="1800" dirty="0" err="1">
                <a:solidFill>
                  <a:schemeClr val="bg1"/>
                </a:solidFill>
                <a:latin typeface="Trebuchet MS" panose="020B0603020202020204" pitchFamily="34" charset="0"/>
              </a:rPr>
              <a:t>nearby</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primary</a:t>
            </a:r>
            <a:r>
              <a:rPr lang="it-IT" altLang="it-IT" sz="1800" dirty="0">
                <a:solidFill>
                  <a:schemeClr val="bg1"/>
                </a:solidFill>
                <a:latin typeface="Trebuchet MS" panose="020B0603020202020204" pitchFamily="34" charset="0"/>
              </a:rPr>
              <a:t>, middle and high schools</a:t>
            </a:r>
          </a:p>
          <a:p>
            <a:pPr>
              <a:buFont typeface="Arial" panose="020B0604020202020204" pitchFamily="34" charset="0"/>
              <a:buChar char="•"/>
            </a:pPr>
            <a:r>
              <a:rPr lang="it-IT" altLang="it-IT" sz="1800" dirty="0">
                <a:solidFill>
                  <a:schemeClr val="bg1"/>
                </a:solidFill>
                <a:latin typeface="Trebuchet MS" panose="020B0603020202020204" pitchFamily="34" charset="0"/>
              </a:rPr>
              <a:t>maximum </a:t>
            </a:r>
            <a:r>
              <a:rPr lang="it-IT" altLang="it-IT" sz="1800" dirty="0" err="1">
                <a:solidFill>
                  <a:schemeClr val="bg1"/>
                </a:solidFill>
                <a:latin typeface="Trebuchet MS" panose="020B0603020202020204" pitchFamily="34" charset="0"/>
              </a:rPr>
              <a:t>distance</a:t>
            </a:r>
            <a:r>
              <a:rPr lang="it-IT" altLang="it-IT" sz="1800" dirty="0">
                <a:solidFill>
                  <a:schemeClr val="bg1"/>
                </a:solidFill>
                <a:latin typeface="Trebuchet MS" panose="020B0603020202020204" pitchFamily="34" charset="0"/>
              </a:rPr>
              <a:t> from </a:t>
            </a:r>
            <a:r>
              <a:rPr lang="it-IT" altLang="it-IT" sz="1800" dirty="0" err="1">
                <a:solidFill>
                  <a:schemeClr val="bg1"/>
                </a:solidFill>
                <a:latin typeface="Trebuchet MS" panose="020B0603020202020204" pitchFamily="34" charset="0"/>
              </a:rPr>
              <a:t>Caesars</a:t>
            </a:r>
            <a:r>
              <a:rPr lang="it-IT" altLang="it-IT" sz="1800" dirty="0">
                <a:solidFill>
                  <a:schemeClr val="bg1"/>
                </a:solidFill>
                <a:latin typeface="Trebuchet MS" panose="020B0603020202020204" pitchFamily="34" charset="0"/>
              </a:rPr>
              <a:t> Palace Casino (job location): 10 </a:t>
            </a:r>
            <a:r>
              <a:rPr lang="it-IT" altLang="it-IT" sz="1800" dirty="0" err="1">
                <a:solidFill>
                  <a:schemeClr val="bg1"/>
                </a:solidFill>
                <a:latin typeface="Trebuchet MS" panose="020B0603020202020204" pitchFamily="34" charset="0"/>
              </a:rPr>
              <a:t>miles</a:t>
            </a:r>
            <a:endParaRPr lang="it-IT" altLang="it-IT" sz="1800" dirty="0">
              <a:solidFill>
                <a:schemeClr val="bg1"/>
              </a:solidFill>
              <a:latin typeface="Trebuchet MS" panose="020B0603020202020204" pitchFamily="34" charset="0"/>
            </a:endParaRPr>
          </a:p>
          <a:p>
            <a:pPr>
              <a:buFont typeface="Arial" panose="020B0604020202020204" pitchFamily="34" charset="0"/>
              <a:buChar char="•"/>
            </a:pPr>
            <a:endParaRPr lang="it-IT" altLang="it-IT" sz="1800" dirty="0">
              <a:solidFill>
                <a:schemeClr val="bg1"/>
              </a:solidFill>
              <a:latin typeface="Trebuchet MS" panose="020B0603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1. </a:t>
            </a:r>
            <a:r>
              <a:rPr lang="it-IT" altLang="it-IT" sz="4000" dirty="0" err="1">
                <a:solidFill>
                  <a:schemeClr val="bg1"/>
                </a:solidFill>
              </a:rPr>
              <a:t>Introduction</a:t>
            </a:r>
            <a:r>
              <a:rPr lang="it-IT" altLang="it-IT" sz="4000" dirty="0">
                <a:solidFill>
                  <a:schemeClr val="bg1"/>
                </a:solidFill>
              </a:rPr>
              <a:t> / Business </a:t>
            </a:r>
            <a:r>
              <a:rPr lang="it-IT" altLang="it-IT" sz="4000" dirty="0" err="1">
                <a:solidFill>
                  <a:schemeClr val="bg1"/>
                </a:solidFill>
              </a:rPr>
              <a:t>problem</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600200"/>
            <a:ext cx="6779096" cy="4525963"/>
          </a:xfrm>
        </p:spPr>
        <p:txBody>
          <a:bodyPr/>
          <a:lstStyle/>
          <a:p>
            <a:pPr marL="0" indent="0">
              <a:buNone/>
            </a:pPr>
            <a:r>
              <a:rPr lang="it-IT" altLang="it-IT" sz="2800" dirty="0">
                <a:solidFill>
                  <a:schemeClr val="bg1"/>
                </a:solidFill>
                <a:latin typeface="Trebuchet MS" panose="020B0603020202020204" pitchFamily="34" charset="0"/>
              </a:rPr>
              <a:t>1.3 </a:t>
            </a:r>
            <a:r>
              <a:rPr lang="it-IT" altLang="it-IT" sz="2800" dirty="0" err="1">
                <a:solidFill>
                  <a:schemeClr val="bg1"/>
                </a:solidFill>
                <a:latin typeface="Trebuchet MS" panose="020B0603020202020204" pitchFamily="34" charset="0"/>
              </a:rPr>
              <a:t>Potential</a:t>
            </a:r>
            <a:r>
              <a:rPr lang="it-IT" altLang="it-IT" sz="2800" dirty="0">
                <a:solidFill>
                  <a:schemeClr val="bg1"/>
                </a:solidFill>
                <a:latin typeface="Trebuchet MS" panose="020B0603020202020204" pitchFamily="34" charset="0"/>
              </a:rPr>
              <a:t> audience</a:t>
            </a:r>
          </a:p>
          <a:p>
            <a:pPr>
              <a:buFont typeface="Arial" panose="020B0604020202020204" pitchFamily="34" charset="0"/>
              <a:buChar char="•"/>
            </a:pPr>
            <a:r>
              <a:rPr lang="it-IT" altLang="it-IT" sz="1800" dirty="0" err="1">
                <a:solidFill>
                  <a:schemeClr val="bg1"/>
                </a:solidFill>
                <a:latin typeface="Trebuchet MS" panose="020B0603020202020204" pitchFamily="34" charset="0"/>
              </a:rPr>
              <a:t>This</a:t>
            </a:r>
            <a:r>
              <a:rPr lang="it-IT" altLang="it-IT" sz="1800" dirty="0">
                <a:solidFill>
                  <a:schemeClr val="bg1"/>
                </a:solidFill>
                <a:latin typeface="Trebuchet MS" panose="020B0603020202020204" pitchFamily="34" charset="0"/>
              </a:rPr>
              <a:t> project can be </a:t>
            </a:r>
            <a:r>
              <a:rPr lang="it-IT" altLang="it-IT" sz="1800" dirty="0" err="1">
                <a:solidFill>
                  <a:schemeClr val="bg1"/>
                </a:solidFill>
                <a:latin typeface="Trebuchet MS" panose="020B0603020202020204" pitchFamily="34" charset="0"/>
              </a:rPr>
              <a:t>useful</a:t>
            </a:r>
            <a:r>
              <a:rPr lang="it-IT" altLang="it-IT" sz="1800" dirty="0">
                <a:solidFill>
                  <a:schemeClr val="bg1"/>
                </a:solidFill>
                <a:latin typeface="Trebuchet MS" panose="020B0603020202020204" pitchFamily="34" charset="0"/>
              </a:rPr>
              <a:t> for </a:t>
            </a:r>
            <a:r>
              <a:rPr lang="it-IT" altLang="it-IT" sz="1800" dirty="0" err="1">
                <a:solidFill>
                  <a:schemeClr val="bg1"/>
                </a:solidFill>
                <a:latin typeface="Trebuchet MS" panose="020B0603020202020204" pitchFamily="34" charset="0"/>
              </a:rPr>
              <a:t>all</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those</a:t>
            </a:r>
            <a:r>
              <a:rPr lang="it-IT" altLang="it-IT" sz="1800" dirty="0">
                <a:solidFill>
                  <a:schemeClr val="bg1"/>
                </a:solidFill>
                <a:latin typeface="Trebuchet MS" panose="020B0603020202020204" pitchFamily="34" charset="0"/>
              </a:rPr>
              <a:t> people </a:t>
            </a:r>
            <a:r>
              <a:rPr lang="it-IT" altLang="it-IT" sz="1800" dirty="0" err="1">
                <a:solidFill>
                  <a:schemeClr val="bg1"/>
                </a:solidFill>
                <a:latin typeface="Trebuchet MS" panose="020B0603020202020204" pitchFamily="34" charset="0"/>
              </a:rPr>
              <a:t>that</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need</a:t>
            </a:r>
            <a:r>
              <a:rPr lang="it-IT" altLang="it-IT" sz="1800" dirty="0">
                <a:solidFill>
                  <a:schemeClr val="bg1"/>
                </a:solidFill>
                <a:latin typeface="Trebuchet MS" panose="020B0603020202020204" pitchFamily="34" charset="0"/>
              </a:rPr>
              <a:t> to </a:t>
            </a:r>
            <a:r>
              <a:rPr lang="it-IT" altLang="it-IT" sz="1800" dirty="0" err="1">
                <a:solidFill>
                  <a:schemeClr val="bg1"/>
                </a:solidFill>
                <a:latin typeface="Trebuchet MS" panose="020B0603020202020204" pitchFamily="34" charset="0"/>
              </a:rPr>
              <a:t>relocate</a:t>
            </a:r>
            <a:r>
              <a:rPr lang="it-IT" altLang="it-IT" sz="1800" dirty="0">
                <a:solidFill>
                  <a:schemeClr val="bg1"/>
                </a:solidFill>
                <a:latin typeface="Trebuchet MS" panose="020B0603020202020204" pitchFamily="34" charset="0"/>
              </a:rPr>
              <a:t> with </a:t>
            </a:r>
            <a:r>
              <a:rPr lang="it-IT" altLang="it-IT" sz="1800" dirty="0" err="1">
                <a:solidFill>
                  <a:schemeClr val="bg1"/>
                </a:solidFill>
                <a:latin typeface="Trebuchet MS" panose="020B0603020202020204" pitchFamily="34" charset="0"/>
              </a:rPr>
              <a:t>their</a:t>
            </a:r>
            <a:r>
              <a:rPr lang="it-IT" altLang="it-IT" sz="1800" dirty="0">
                <a:solidFill>
                  <a:schemeClr val="bg1"/>
                </a:solidFill>
                <a:latin typeface="Trebuchet MS" panose="020B0603020202020204" pitchFamily="34" charset="0"/>
              </a:rPr>
              <a:t> families in the </a:t>
            </a:r>
            <a:r>
              <a:rPr lang="it-IT" altLang="it-IT" sz="1800" dirty="0" err="1">
                <a:solidFill>
                  <a:schemeClr val="bg1"/>
                </a:solidFill>
                <a:latin typeface="Trebuchet MS" panose="020B0603020202020204" pitchFamily="34" charset="0"/>
              </a:rPr>
              <a:t>same</a:t>
            </a:r>
            <a:r>
              <a:rPr lang="it-IT" altLang="it-IT" sz="1800" dirty="0">
                <a:solidFill>
                  <a:schemeClr val="bg1"/>
                </a:solidFill>
                <a:latin typeface="Trebuchet MS" panose="020B0603020202020204" pitchFamily="34" charset="0"/>
              </a:rPr>
              <a:t> country or in </a:t>
            </a:r>
            <a:r>
              <a:rPr lang="it-IT" altLang="it-IT" sz="1800" dirty="0" err="1">
                <a:solidFill>
                  <a:schemeClr val="bg1"/>
                </a:solidFill>
                <a:latin typeface="Trebuchet MS" panose="020B0603020202020204" pitchFamily="34" charset="0"/>
              </a:rPr>
              <a:t>different</a:t>
            </a:r>
            <a:r>
              <a:rPr lang="it-IT" altLang="it-IT" sz="1800" dirty="0">
                <a:solidFill>
                  <a:schemeClr val="bg1"/>
                </a:solidFill>
                <a:latin typeface="Trebuchet MS" panose="020B0603020202020204" pitchFamily="34" charset="0"/>
              </a:rPr>
              <a:t> countries or </a:t>
            </a:r>
            <a:r>
              <a:rPr lang="it-IT" altLang="it-IT" sz="1800" dirty="0" err="1">
                <a:solidFill>
                  <a:schemeClr val="bg1"/>
                </a:solidFill>
                <a:latin typeface="Trebuchet MS" panose="020B0603020202020204" pitchFamily="34" charset="0"/>
              </a:rPr>
              <a:t>even</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continents</a:t>
            </a:r>
            <a:r>
              <a:rPr lang="it-IT" altLang="it-IT" sz="1800" dirty="0">
                <a:solidFill>
                  <a:schemeClr val="bg1"/>
                </a:solidFill>
                <a:latin typeface="Trebuchet MS" panose="020B0603020202020204" pitchFamily="34" charset="0"/>
              </a:rPr>
              <a:t>.</a:t>
            </a:r>
          </a:p>
          <a:p>
            <a:pPr>
              <a:buFont typeface="Arial" panose="020B0604020202020204" pitchFamily="34" charset="0"/>
              <a:buChar char="•"/>
            </a:pPr>
            <a:r>
              <a:rPr lang="it-IT" altLang="it-IT" sz="1800" dirty="0" err="1">
                <a:solidFill>
                  <a:schemeClr val="bg1"/>
                </a:solidFill>
                <a:latin typeface="Trebuchet MS" panose="020B0603020202020204" pitchFamily="34" charset="0"/>
              </a:rPr>
              <a:t>It</a:t>
            </a:r>
            <a:r>
              <a:rPr lang="it-IT" altLang="it-IT" sz="1800" dirty="0">
                <a:solidFill>
                  <a:schemeClr val="bg1"/>
                </a:solidFill>
                <a:latin typeface="Trebuchet MS" panose="020B0603020202020204" pitchFamily="34" charset="0"/>
              </a:rPr>
              <a:t> can be </a:t>
            </a:r>
            <a:r>
              <a:rPr lang="it-IT" altLang="it-IT" sz="1800" dirty="0" err="1">
                <a:solidFill>
                  <a:schemeClr val="bg1"/>
                </a:solidFill>
                <a:latin typeface="Trebuchet MS" panose="020B0603020202020204" pitchFamily="34" charset="0"/>
              </a:rPr>
              <a:t>useful</a:t>
            </a:r>
            <a:r>
              <a:rPr lang="it-IT" altLang="it-IT" sz="1800" dirty="0">
                <a:solidFill>
                  <a:schemeClr val="bg1"/>
                </a:solidFill>
                <a:latin typeface="Trebuchet MS" panose="020B0603020202020204" pitchFamily="34" charset="0"/>
              </a:rPr>
              <a:t> for businesses </a:t>
            </a:r>
            <a:r>
              <a:rPr lang="it-IT" altLang="it-IT" sz="1800" dirty="0" err="1">
                <a:solidFill>
                  <a:schemeClr val="bg1"/>
                </a:solidFill>
                <a:latin typeface="Trebuchet MS" panose="020B0603020202020204" pitchFamily="34" charset="0"/>
              </a:rPr>
              <a:t>that</a:t>
            </a:r>
            <a:r>
              <a:rPr lang="it-IT" altLang="it-IT" sz="1800" dirty="0">
                <a:solidFill>
                  <a:schemeClr val="bg1"/>
                </a:solidFill>
                <a:latin typeface="Trebuchet MS" panose="020B0603020202020204" pitchFamily="34" charset="0"/>
              </a:rPr>
              <a:t> are planning to </a:t>
            </a:r>
            <a:r>
              <a:rPr lang="it-IT" altLang="it-IT" sz="1800" dirty="0" err="1">
                <a:solidFill>
                  <a:schemeClr val="bg1"/>
                </a:solidFill>
                <a:latin typeface="Trebuchet MS" panose="020B0603020202020204" pitchFamily="34" charset="0"/>
              </a:rPr>
              <a:t>relocate</a:t>
            </a:r>
            <a:r>
              <a:rPr lang="it-IT" altLang="it-IT" sz="1800" dirty="0">
                <a:solidFill>
                  <a:schemeClr val="bg1"/>
                </a:solidFill>
                <a:latin typeface="Trebuchet MS" panose="020B0603020202020204" pitchFamily="34" charset="0"/>
              </a:rPr>
              <a:t> and are </a:t>
            </a:r>
            <a:r>
              <a:rPr lang="it-IT" altLang="it-IT" sz="1800" dirty="0" err="1">
                <a:solidFill>
                  <a:schemeClr val="bg1"/>
                </a:solidFill>
                <a:latin typeface="Trebuchet MS" panose="020B0603020202020204" pitchFamily="34" charset="0"/>
              </a:rPr>
              <a:t>considering</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their</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employees</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needs</a:t>
            </a:r>
            <a:r>
              <a:rPr lang="it-IT" altLang="it-IT" sz="1800" dirty="0">
                <a:solidFill>
                  <a:schemeClr val="bg1"/>
                </a:solidFill>
                <a:latin typeface="Trebuchet MS" panose="020B0603020202020204" pitchFamily="34" charset="0"/>
              </a:rPr>
              <a:t> in the global balance of </a:t>
            </a:r>
            <a:r>
              <a:rPr lang="it-IT" altLang="it-IT" sz="1800" dirty="0" err="1">
                <a:solidFill>
                  <a:schemeClr val="bg1"/>
                </a:solidFill>
                <a:latin typeface="Trebuchet MS" panose="020B0603020202020204" pitchFamily="34" charset="0"/>
              </a:rPr>
              <a:t>pros</a:t>
            </a:r>
            <a:r>
              <a:rPr lang="it-IT" altLang="it-IT" sz="1800" dirty="0">
                <a:solidFill>
                  <a:schemeClr val="bg1"/>
                </a:solidFill>
                <a:latin typeface="Trebuchet MS" panose="020B0603020202020204" pitchFamily="34" charset="0"/>
              </a:rPr>
              <a:t> and cons.</a:t>
            </a:r>
          </a:p>
          <a:p>
            <a:pPr>
              <a:buFont typeface="Arial" panose="020B0604020202020204" pitchFamily="34" charset="0"/>
              <a:buChar char="•"/>
            </a:pPr>
            <a:r>
              <a:rPr lang="it-IT" altLang="it-IT" sz="1800" dirty="0" err="1">
                <a:solidFill>
                  <a:schemeClr val="bg1"/>
                </a:solidFill>
                <a:latin typeface="Trebuchet MS" panose="020B0603020202020204" pitchFamily="34" charset="0"/>
              </a:rPr>
              <a:t>It</a:t>
            </a:r>
            <a:r>
              <a:rPr lang="it-IT" altLang="it-IT" sz="1800" dirty="0">
                <a:solidFill>
                  <a:schemeClr val="bg1"/>
                </a:solidFill>
                <a:latin typeface="Trebuchet MS" panose="020B0603020202020204" pitchFamily="34" charset="0"/>
              </a:rPr>
              <a:t> can be </a:t>
            </a:r>
            <a:r>
              <a:rPr lang="it-IT" altLang="it-IT" sz="1800" dirty="0" err="1">
                <a:solidFill>
                  <a:schemeClr val="bg1"/>
                </a:solidFill>
                <a:latin typeface="Trebuchet MS" panose="020B0603020202020204" pitchFamily="34" charset="0"/>
              </a:rPr>
              <a:t>adapted</a:t>
            </a:r>
            <a:r>
              <a:rPr lang="it-IT" altLang="it-IT" sz="1800" dirty="0">
                <a:solidFill>
                  <a:schemeClr val="bg1"/>
                </a:solidFill>
                <a:latin typeface="Trebuchet MS" panose="020B0603020202020204" pitchFamily="34" charset="0"/>
              </a:rPr>
              <a:t> to the case of </a:t>
            </a:r>
            <a:r>
              <a:rPr lang="it-IT" altLang="it-IT" sz="1800" dirty="0" err="1">
                <a:solidFill>
                  <a:schemeClr val="bg1"/>
                </a:solidFill>
                <a:latin typeface="Trebuchet MS" panose="020B0603020202020204" pitchFamily="34" charset="0"/>
              </a:rPr>
              <a:t>evaluating</a:t>
            </a:r>
            <a:r>
              <a:rPr lang="it-IT" altLang="it-IT" sz="1800" dirty="0">
                <a:solidFill>
                  <a:schemeClr val="bg1"/>
                </a:solidFill>
                <a:latin typeface="Trebuchet MS" panose="020B0603020202020204" pitchFamily="34" charset="0"/>
              </a:rPr>
              <a:t> a new business </a:t>
            </a:r>
            <a:r>
              <a:rPr lang="it-IT" altLang="it-IT" sz="1800" dirty="0" err="1">
                <a:solidFill>
                  <a:schemeClr val="bg1"/>
                </a:solidFill>
                <a:latin typeface="Trebuchet MS" panose="020B0603020202020204" pitchFamily="34" charset="0"/>
              </a:rPr>
              <a:t>opportunity</a:t>
            </a:r>
            <a:r>
              <a:rPr lang="it-IT" altLang="it-IT" sz="1800" dirty="0">
                <a:solidFill>
                  <a:schemeClr val="bg1"/>
                </a:solidFill>
                <a:latin typeface="Trebuchet MS" panose="020B0603020202020204" pitchFamily="34" charset="0"/>
              </a:rPr>
              <a:t> in a </a:t>
            </a:r>
            <a:r>
              <a:rPr lang="it-IT" altLang="it-IT" sz="1800" dirty="0" err="1">
                <a:solidFill>
                  <a:schemeClr val="bg1"/>
                </a:solidFill>
                <a:latin typeface="Trebuchet MS" panose="020B0603020202020204" pitchFamily="34" charset="0"/>
              </a:rPr>
              <a:t>certain</a:t>
            </a:r>
            <a:r>
              <a:rPr lang="it-IT" altLang="it-IT" sz="1800" dirty="0">
                <a:solidFill>
                  <a:schemeClr val="bg1"/>
                </a:solidFill>
                <a:latin typeface="Trebuchet MS" panose="020B0603020202020204" pitchFamily="34" charset="0"/>
              </a:rPr>
              <a:t> area.</a:t>
            </a:r>
          </a:p>
          <a:p>
            <a:pPr>
              <a:buFont typeface="Arial" panose="020B0604020202020204" pitchFamily="34" charset="0"/>
              <a:buChar char="•"/>
            </a:pPr>
            <a:r>
              <a:rPr lang="it-IT" altLang="it-IT" sz="1800" dirty="0">
                <a:solidFill>
                  <a:schemeClr val="bg1"/>
                </a:solidFill>
                <a:latin typeface="Trebuchet MS" panose="020B0603020202020204" pitchFamily="34" charset="0"/>
              </a:rPr>
              <a:t>Last, </a:t>
            </a:r>
            <a:r>
              <a:rPr lang="it-IT" altLang="it-IT" sz="1800" dirty="0" err="1">
                <a:solidFill>
                  <a:schemeClr val="bg1"/>
                </a:solidFill>
                <a:latin typeface="Trebuchet MS" panose="020B0603020202020204" pitchFamily="34" charset="0"/>
              </a:rPr>
              <a:t>but</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not</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least</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it</a:t>
            </a:r>
            <a:r>
              <a:rPr lang="it-IT" altLang="it-IT" sz="1800" dirty="0">
                <a:solidFill>
                  <a:schemeClr val="bg1"/>
                </a:solidFill>
                <a:latin typeface="Trebuchet MS" panose="020B0603020202020204" pitchFamily="34" charset="0"/>
              </a:rPr>
              <a:t> can be </a:t>
            </a:r>
            <a:r>
              <a:rPr lang="it-IT" altLang="it-IT" sz="1800" dirty="0" err="1">
                <a:solidFill>
                  <a:schemeClr val="bg1"/>
                </a:solidFill>
                <a:latin typeface="Trebuchet MS" panose="020B0603020202020204" pitchFamily="34" charset="0"/>
              </a:rPr>
              <a:t>useful</a:t>
            </a:r>
            <a:r>
              <a:rPr lang="it-IT" altLang="it-IT" sz="1800" dirty="0">
                <a:solidFill>
                  <a:schemeClr val="bg1"/>
                </a:solidFill>
                <a:latin typeface="Trebuchet MS" panose="020B0603020202020204" pitchFamily="34" charset="0"/>
              </a:rPr>
              <a:t> for </a:t>
            </a:r>
            <a:r>
              <a:rPr lang="it-IT" altLang="it-IT" sz="1800" dirty="0" err="1">
                <a:solidFill>
                  <a:schemeClr val="bg1"/>
                </a:solidFill>
                <a:latin typeface="Trebuchet MS" panose="020B0603020202020204" pitchFamily="34" charset="0"/>
              </a:rPr>
              <a:t>everyone</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interested</a:t>
            </a:r>
            <a:r>
              <a:rPr lang="it-IT" altLang="it-IT" sz="1800" dirty="0">
                <a:solidFill>
                  <a:schemeClr val="bg1"/>
                </a:solidFill>
                <a:latin typeface="Trebuchet MS" panose="020B0603020202020204" pitchFamily="34" charset="0"/>
              </a:rPr>
              <a:t> in Data Science </a:t>
            </a:r>
            <a:r>
              <a:rPr lang="it-IT" altLang="it-IT" sz="1800" dirty="0" err="1">
                <a:solidFill>
                  <a:schemeClr val="bg1"/>
                </a:solidFill>
                <a:latin typeface="Trebuchet MS" panose="020B0603020202020204" pitchFamily="34" charset="0"/>
              </a:rPr>
              <a:t>as</a:t>
            </a:r>
            <a:r>
              <a:rPr lang="it-IT" altLang="it-IT" sz="1800" dirty="0">
                <a:solidFill>
                  <a:schemeClr val="bg1"/>
                </a:solidFill>
                <a:latin typeface="Trebuchet MS" panose="020B0603020202020204" pitchFamily="34" charset="0"/>
              </a:rPr>
              <a:t> a </a:t>
            </a:r>
            <a:r>
              <a:rPr lang="it-IT" altLang="it-IT" sz="1800" dirty="0" err="1">
                <a:solidFill>
                  <a:schemeClr val="bg1"/>
                </a:solidFill>
                <a:latin typeface="Trebuchet MS" panose="020B0603020202020204" pitchFamily="34" charset="0"/>
              </a:rPr>
              <a:t>possible</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solution</a:t>
            </a:r>
            <a:r>
              <a:rPr lang="it-IT" altLang="it-IT" sz="1800" dirty="0">
                <a:solidFill>
                  <a:schemeClr val="bg1"/>
                </a:solidFill>
                <a:latin typeface="Trebuchet MS" panose="020B0603020202020204" pitchFamily="34" charset="0"/>
              </a:rPr>
              <a:t> for a </a:t>
            </a:r>
            <a:r>
              <a:rPr lang="it-IT" altLang="it-IT" sz="1800" dirty="0" err="1">
                <a:solidFill>
                  <a:schemeClr val="bg1"/>
                </a:solidFill>
                <a:latin typeface="Trebuchet MS" panose="020B0603020202020204" pitchFamily="34" charset="0"/>
              </a:rPr>
              <a:t>practical</a:t>
            </a:r>
            <a:r>
              <a:rPr lang="it-IT" altLang="it-IT" sz="1800" dirty="0">
                <a:solidFill>
                  <a:schemeClr val="bg1"/>
                </a:solidFill>
                <a:latin typeface="Trebuchet MS" panose="020B0603020202020204" pitchFamily="34" charset="0"/>
              </a:rPr>
              <a:t> case.</a:t>
            </a:r>
          </a:p>
          <a:p>
            <a:pPr marL="0" indent="0">
              <a:buNone/>
            </a:pPr>
            <a:endParaRPr lang="it-IT" altLang="it-IT" sz="1800" dirty="0">
              <a:solidFill>
                <a:schemeClr val="bg1"/>
              </a:solidFill>
              <a:latin typeface="Trebuchet MS" panose="020B0603020202020204" pitchFamily="34" charset="0"/>
            </a:endParaRPr>
          </a:p>
          <a:p>
            <a:pPr marL="0" indent="0">
              <a:buNone/>
            </a:pPr>
            <a:endParaRPr lang="it-IT" altLang="it-IT" sz="1800"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13418149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2. Data</a:t>
            </a: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600200"/>
            <a:ext cx="6779096" cy="4525963"/>
          </a:xfrm>
        </p:spPr>
        <p:txBody>
          <a:bodyPr/>
          <a:lstStyle/>
          <a:p>
            <a:pPr marL="0" indent="0">
              <a:buNone/>
            </a:pPr>
            <a:r>
              <a:rPr lang="it-IT" altLang="it-IT" sz="2800" dirty="0">
                <a:solidFill>
                  <a:schemeClr val="bg1"/>
                </a:solidFill>
                <a:latin typeface="Trebuchet MS" panose="020B0603020202020204" pitchFamily="34" charset="0"/>
              </a:rPr>
              <a:t>2.1 Data sources</a:t>
            </a:r>
          </a:p>
          <a:p>
            <a:pPr>
              <a:buFont typeface="Arial" panose="020B0604020202020204" pitchFamily="34" charset="0"/>
              <a:buChar char="•"/>
            </a:pPr>
            <a:r>
              <a:rPr lang="it-IT" altLang="it-IT" sz="1800" dirty="0">
                <a:solidFill>
                  <a:schemeClr val="bg1"/>
                </a:solidFill>
                <a:latin typeface="Trebuchet MS" panose="020B0603020202020204" pitchFamily="34" charset="0"/>
              </a:rPr>
              <a:t>Geodata for Padova/</a:t>
            </a:r>
            <a:r>
              <a:rPr lang="it-IT" altLang="it-IT" sz="1800" dirty="0" err="1">
                <a:solidFill>
                  <a:schemeClr val="bg1"/>
                </a:solidFill>
                <a:latin typeface="Trebuchet MS" panose="020B0603020202020204" pitchFamily="34" charset="0"/>
              </a:rPr>
              <a:t>Padua</a:t>
            </a:r>
            <a:r>
              <a:rPr lang="it-IT" altLang="it-IT" sz="1800" dirty="0">
                <a:solidFill>
                  <a:schemeClr val="bg1"/>
                </a:solidFill>
                <a:latin typeface="Trebuchet MS" panose="020B0603020202020204" pitchFamily="34" charset="0"/>
              </a:rPr>
              <a:t> with </a:t>
            </a:r>
            <a:r>
              <a:rPr lang="it-IT" altLang="it-IT" sz="1800" dirty="0" err="1">
                <a:solidFill>
                  <a:schemeClr val="bg1"/>
                </a:solidFill>
                <a:latin typeface="Trebuchet MS" panose="020B0603020202020204" pitchFamily="34" charset="0"/>
              </a:rPr>
              <a:t>venues</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Nominatim</a:t>
            </a:r>
            <a:r>
              <a:rPr lang="it-IT" altLang="it-IT" sz="1800" dirty="0">
                <a:solidFill>
                  <a:schemeClr val="bg1"/>
                </a:solidFill>
                <a:latin typeface="Trebuchet MS" panose="020B0603020202020204" pitchFamily="34" charset="0"/>
              </a:rPr>
              <a:t> or </a:t>
            </a:r>
            <a:r>
              <a:rPr lang="it-IT" altLang="it-IT" sz="1800" dirty="0" err="1">
                <a:solidFill>
                  <a:schemeClr val="bg1"/>
                </a:solidFill>
                <a:latin typeface="Trebuchet MS" panose="020B0603020202020204" pitchFamily="34" charset="0"/>
              </a:rPr>
              <a:t>geocode</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Foursquare</a:t>
            </a:r>
            <a:r>
              <a:rPr lang="it-IT" altLang="it-IT" sz="1800" dirty="0">
                <a:solidFill>
                  <a:schemeClr val="bg1"/>
                </a:solidFill>
                <a:latin typeface="Trebuchet MS" panose="020B0603020202020204" pitchFamily="34" charset="0"/>
              </a:rPr>
              <a:t> and </a:t>
            </a:r>
            <a:r>
              <a:rPr lang="it-IT" altLang="it-IT" sz="1800" dirty="0" err="1">
                <a:solidFill>
                  <a:schemeClr val="bg1"/>
                </a:solidFill>
                <a:latin typeface="Trebuchet MS" panose="020B0603020202020204" pitchFamily="34" charset="0"/>
              </a:rPr>
              <a:t>Folium</a:t>
            </a:r>
            <a:r>
              <a:rPr lang="it-IT" altLang="it-IT" sz="1800" dirty="0">
                <a:solidFill>
                  <a:schemeClr val="bg1"/>
                </a:solidFill>
                <a:latin typeface="Trebuchet MS" panose="020B0603020202020204" pitchFamily="34" charset="0"/>
              </a:rPr>
              <a:t>)</a:t>
            </a:r>
          </a:p>
          <a:p>
            <a:pPr>
              <a:buFont typeface="Arial" panose="020B0604020202020204" pitchFamily="34" charset="0"/>
              <a:buChar char="•"/>
            </a:pPr>
            <a:r>
              <a:rPr lang="it-IT" altLang="it-IT" sz="1800" dirty="0">
                <a:solidFill>
                  <a:schemeClr val="bg1"/>
                </a:solidFill>
                <a:latin typeface="Trebuchet MS" panose="020B0603020202020204" pitchFamily="34" charset="0"/>
              </a:rPr>
              <a:t>Geodata for Las Vegas </a:t>
            </a:r>
            <a:r>
              <a:rPr lang="it-IT" altLang="it-IT" sz="1800" dirty="0" err="1">
                <a:solidFill>
                  <a:schemeClr val="bg1"/>
                </a:solidFill>
                <a:latin typeface="Trebuchet MS" panose="020B0603020202020204" pitchFamily="34" charset="0"/>
              </a:rPr>
              <a:t>neighborhoods</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including</a:t>
            </a:r>
            <a:r>
              <a:rPr lang="it-IT" altLang="it-IT" sz="1800" dirty="0">
                <a:solidFill>
                  <a:schemeClr val="bg1"/>
                </a:solidFill>
                <a:latin typeface="Trebuchet MS" panose="020B0603020202020204" pitchFamily="34" charset="0"/>
              </a:rPr>
              <a:t> the </a:t>
            </a:r>
            <a:r>
              <a:rPr lang="it-IT" altLang="it-IT" sz="1800" dirty="0" err="1">
                <a:solidFill>
                  <a:schemeClr val="bg1"/>
                </a:solidFill>
                <a:latin typeface="Trebuchet MS" panose="020B0603020202020204" pitchFamily="34" charset="0"/>
              </a:rPr>
              <a:t>surrounding</a:t>
            </a:r>
            <a:r>
              <a:rPr lang="it-IT" altLang="it-IT" sz="1800" dirty="0">
                <a:solidFill>
                  <a:schemeClr val="bg1"/>
                </a:solidFill>
                <a:latin typeface="Trebuchet MS" panose="020B0603020202020204" pitchFamily="34" charset="0"/>
              </a:rPr>
              <a:t> cities of North Las Vegas and Henderson, plus the Census-</a:t>
            </a:r>
            <a:r>
              <a:rPr lang="it-IT" altLang="it-IT" sz="1800" dirty="0" err="1">
                <a:solidFill>
                  <a:schemeClr val="bg1"/>
                </a:solidFill>
                <a:latin typeface="Trebuchet MS" panose="020B0603020202020204" pitchFamily="34" charset="0"/>
              </a:rPr>
              <a:t>designated</a:t>
            </a:r>
            <a:r>
              <a:rPr lang="it-IT" altLang="it-IT" sz="1800" dirty="0">
                <a:solidFill>
                  <a:schemeClr val="bg1"/>
                </a:solidFill>
                <a:latin typeface="Trebuchet MS" panose="020B0603020202020204" pitchFamily="34" charset="0"/>
              </a:rPr>
              <a:t> places of Blue Diamond, Enterprise, Paradise, Spring Valley, </a:t>
            </a:r>
            <a:r>
              <a:rPr lang="it-IT" altLang="it-IT" sz="1800" dirty="0" err="1">
                <a:solidFill>
                  <a:schemeClr val="bg1"/>
                </a:solidFill>
                <a:latin typeface="Trebuchet MS" panose="020B0603020202020204" pitchFamily="34" charset="0"/>
              </a:rPr>
              <a:t>Summerlin</a:t>
            </a:r>
            <a:r>
              <a:rPr lang="it-IT" altLang="it-IT" sz="1800" dirty="0">
                <a:solidFill>
                  <a:schemeClr val="bg1"/>
                </a:solidFill>
                <a:latin typeface="Trebuchet MS" panose="020B0603020202020204" pitchFamily="34" charset="0"/>
              </a:rPr>
              <a:t> South, Sunrise Manor, Whitney and Winchester with </a:t>
            </a:r>
            <a:r>
              <a:rPr lang="it-IT" altLang="it-IT" sz="1800" dirty="0" err="1">
                <a:solidFill>
                  <a:schemeClr val="bg1"/>
                </a:solidFill>
                <a:latin typeface="Trebuchet MS" panose="020B0603020202020204" pitchFamily="34" charset="0"/>
              </a:rPr>
              <a:t>venues</a:t>
            </a:r>
            <a:r>
              <a:rPr lang="it-IT" altLang="it-IT" sz="1800" dirty="0">
                <a:solidFill>
                  <a:schemeClr val="bg1"/>
                </a:solidFill>
                <a:latin typeface="Trebuchet MS" panose="020B0603020202020204" pitchFamily="34" charset="0"/>
              </a:rPr>
              <a:t> (Wikipedia, </a:t>
            </a:r>
            <a:r>
              <a:rPr lang="it-IT" altLang="it-IT" sz="1800" dirty="0" err="1">
                <a:solidFill>
                  <a:schemeClr val="bg1"/>
                </a:solidFill>
                <a:latin typeface="Trebuchet MS" panose="020B0603020202020204" pitchFamily="34" charset="0"/>
              </a:rPr>
              <a:t>Nominatim</a:t>
            </a:r>
            <a:r>
              <a:rPr lang="it-IT" altLang="it-IT" sz="1800" dirty="0">
                <a:solidFill>
                  <a:schemeClr val="bg1"/>
                </a:solidFill>
                <a:latin typeface="Trebuchet MS" panose="020B0603020202020204" pitchFamily="34" charset="0"/>
              </a:rPr>
              <a:t> or </a:t>
            </a:r>
            <a:r>
              <a:rPr lang="it-IT" altLang="it-IT" sz="1800" dirty="0" err="1">
                <a:solidFill>
                  <a:schemeClr val="bg1"/>
                </a:solidFill>
                <a:latin typeface="Trebuchet MS" panose="020B0603020202020204" pitchFamily="34" charset="0"/>
              </a:rPr>
              <a:t>geocode</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Foursquare</a:t>
            </a:r>
            <a:r>
              <a:rPr lang="it-IT" altLang="it-IT" sz="1800" dirty="0">
                <a:solidFill>
                  <a:schemeClr val="bg1"/>
                </a:solidFill>
                <a:latin typeface="Trebuchet MS" panose="020B0603020202020204" pitchFamily="34" charset="0"/>
              </a:rPr>
              <a:t> and </a:t>
            </a:r>
            <a:r>
              <a:rPr lang="it-IT" altLang="it-IT" sz="1800" dirty="0" err="1">
                <a:solidFill>
                  <a:schemeClr val="bg1"/>
                </a:solidFill>
                <a:latin typeface="Trebuchet MS" panose="020B0603020202020204" pitchFamily="34" charset="0"/>
              </a:rPr>
              <a:t>Folium</a:t>
            </a:r>
            <a:r>
              <a:rPr lang="it-IT" altLang="it-IT" sz="1800" dirty="0">
                <a:solidFill>
                  <a:schemeClr val="bg1"/>
                </a:solidFill>
                <a:latin typeface="Trebuchet MS" panose="020B0603020202020204" pitchFamily="34" charset="0"/>
              </a:rPr>
              <a:t>)</a:t>
            </a:r>
          </a:p>
          <a:p>
            <a:pPr>
              <a:buFont typeface="Arial" panose="020B0604020202020204" pitchFamily="34" charset="0"/>
              <a:buChar char="•"/>
            </a:pPr>
            <a:r>
              <a:rPr lang="it-IT" altLang="it-IT" sz="1800" dirty="0">
                <a:solidFill>
                  <a:schemeClr val="bg1"/>
                </a:solidFill>
                <a:latin typeface="Trebuchet MS" panose="020B0603020202020204" pitchFamily="34" charset="0"/>
              </a:rPr>
              <a:t>List of </a:t>
            </a:r>
            <a:r>
              <a:rPr lang="it-IT" altLang="it-IT" sz="1800" dirty="0" err="1">
                <a:solidFill>
                  <a:schemeClr val="bg1"/>
                </a:solidFill>
                <a:latin typeface="Trebuchet MS" panose="020B0603020202020204" pitchFamily="34" charset="0"/>
              </a:rPr>
              <a:t>houses</a:t>
            </a:r>
            <a:r>
              <a:rPr lang="it-IT" altLang="it-IT" sz="1800" dirty="0">
                <a:solidFill>
                  <a:schemeClr val="bg1"/>
                </a:solidFill>
                <a:latin typeface="Trebuchet MS" panose="020B0603020202020204" pitchFamily="34" charset="0"/>
              </a:rPr>
              <a:t> to </a:t>
            </a:r>
            <a:r>
              <a:rPr lang="it-IT" altLang="it-IT" sz="1800" dirty="0" err="1">
                <a:solidFill>
                  <a:schemeClr val="bg1"/>
                </a:solidFill>
                <a:latin typeface="Trebuchet MS" panose="020B0603020202020204" pitchFamily="34" charset="0"/>
              </a:rPr>
              <a:t>buy</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zillow</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Nominatim</a:t>
            </a:r>
            <a:r>
              <a:rPr lang="it-IT" altLang="it-IT" sz="1800" dirty="0">
                <a:solidFill>
                  <a:schemeClr val="bg1"/>
                </a:solidFill>
                <a:latin typeface="Trebuchet MS" panose="020B0603020202020204" pitchFamily="34" charset="0"/>
              </a:rPr>
              <a:t> or </a:t>
            </a:r>
            <a:r>
              <a:rPr lang="it-IT" altLang="it-IT" sz="1800" dirty="0" err="1">
                <a:solidFill>
                  <a:schemeClr val="bg1"/>
                </a:solidFill>
                <a:latin typeface="Trebuchet MS" panose="020B0603020202020204" pitchFamily="34" charset="0"/>
              </a:rPr>
              <a:t>geocode</a:t>
            </a:r>
            <a:r>
              <a:rPr lang="it-IT" altLang="it-IT" sz="1800" dirty="0">
                <a:solidFill>
                  <a:schemeClr val="bg1"/>
                </a:solidFill>
                <a:latin typeface="Trebuchet MS" panose="020B0603020202020204" pitchFamily="34" charset="0"/>
              </a:rPr>
              <a:t> and </a:t>
            </a:r>
            <a:r>
              <a:rPr lang="it-IT" altLang="it-IT" sz="1800" dirty="0" err="1">
                <a:solidFill>
                  <a:schemeClr val="bg1"/>
                </a:solidFill>
                <a:latin typeface="Trebuchet MS" panose="020B0603020202020204" pitchFamily="34" charset="0"/>
              </a:rPr>
              <a:t>Folium</a:t>
            </a:r>
            <a:r>
              <a:rPr lang="it-IT" altLang="it-IT" sz="1800" dirty="0">
                <a:solidFill>
                  <a:schemeClr val="bg1"/>
                </a:solidFill>
                <a:latin typeface="Trebuchet MS" panose="020B0603020202020204" pitchFamily="34" charset="0"/>
              </a:rPr>
              <a:t>)</a:t>
            </a:r>
          </a:p>
          <a:p>
            <a:pPr>
              <a:buFont typeface="Arial" panose="020B0604020202020204" pitchFamily="34" charset="0"/>
              <a:buChar char="•"/>
            </a:pPr>
            <a:endParaRPr lang="it-IT" altLang="it-IT" sz="1800"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2330323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2. Data</a:t>
            </a: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600200"/>
            <a:ext cx="6779096" cy="4525963"/>
          </a:xfrm>
        </p:spPr>
        <p:txBody>
          <a:bodyPr/>
          <a:lstStyle/>
          <a:p>
            <a:pPr marL="0" indent="0">
              <a:buNone/>
            </a:pPr>
            <a:r>
              <a:rPr lang="it-IT" altLang="it-IT" sz="2800" dirty="0">
                <a:solidFill>
                  <a:schemeClr val="bg1"/>
                </a:solidFill>
                <a:latin typeface="Trebuchet MS" panose="020B0603020202020204" pitchFamily="34" charset="0"/>
              </a:rPr>
              <a:t>2.2 Data features</a:t>
            </a:r>
          </a:p>
          <a:p>
            <a:pPr>
              <a:buFont typeface="Arial" panose="020B0604020202020204" pitchFamily="34" charset="0"/>
              <a:buChar char="•"/>
            </a:pPr>
            <a:r>
              <a:rPr lang="it-IT" altLang="it-IT" sz="1800" dirty="0">
                <a:solidFill>
                  <a:schemeClr val="bg1"/>
                </a:solidFill>
                <a:latin typeface="Trebuchet MS" panose="020B0603020202020204" pitchFamily="34" charset="0"/>
              </a:rPr>
              <a:t>Padova/</a:t>
            </a:r>
            <a:r>
              <a:rPr lang="it-IT" altLang="it-IT" sz="1800" dirty="0" err="1">
                <a:solidFill>
                  <a:schemeClr val="bg1"/>
                </a:solidFill>
                <a:latin typeface="Trebuchet MS" panose="020B0603020202020204" pitchFamily="34" charset="0"/>
              </a:rPr>
              <a:t>Padua</a:t>
            </a:r>
            <a:endParaRPr lang="it-IT" altLang="it-IT" sz="1800" dirty="0">
              <a:solidFill>
                <a:schemeClr val="bg1"/>
              </a:solidFill>
              <a:latin typeface="Trebuchet MS" panose="020B0603020202020204" pitchFamily="34" charset="0"/>
            </a:endParaRPr>
          </a:p>
          <a:p>
            <a:pPr lvl="1">
              <a:buFont typeface="Arial" panose="020B0604020202020204" pitchFamily="34" charset="0"/>
              <a:buChar char="•"/>
            </a:pPr>
            <a:r>
              <a:rPr lang="it-IT" altLang="it-IT" sz="1400" dirty="0">
                <a:solidFill>
                  <a:schemeClr val="bg1"/>
                </a:solidFill>
                <a:latin typeface="Trebuchet MS" panose="020B0603020202020204" pitchFamily="34" charset="0"/>
              </a:rPr>
              <a:t>My location: latitudine and </a:t>
            </a:r>
            <a:r>
              <a:rPr lang="it-IT" altLang="it-IT" sz="1400" dirty="0" err="1">
                <a:solidFill>
                  <a:schemeClr val="bg1"/>
                </a:solidFill>
                <a:latin typeface="Trebuchet MS" panose="020B0603020202020204" pitchFamily="34" charset="0"/>
              </a:rPr>
              <a:t>longitude</a:t>
            </a:r>
            <a:r>
              <a:rPr lang="it-IT" altLang="it-IT" sz="1400" dirty="0">
                <a:solidFill>
                  <a:schemeClr val="bg1"/>
                </a:solidFill>
                <a:latin typeface="Trebuchet MS" panose="020B0603020202020204" pitchFamily="34" charset="0"/>
              </a:rPr>
              <a:t> (45.3959547,11.8802724)</a:t>
            </a:r>
          </a:p>
          <a:p>
            <a:pPr lvl="1">
              <a:buFont typeface="Arial" panose="020B0604020202020204" pitchFamily="34" charset="0"/>
              <a:buChar char="•"/>
            </a:pPr>
            <a:r>
              <a:rPr lang="it-IT" altLang="it-IT" sz="1400" dirty="0">
                <a:solidFill>
                  <a:schemeClr val="bg1"/>
                </a:solidFill>
                <a:latin typeface="Trebuchet MS" panose="020B0603020202020204" pitchFamily="34" charset="0"/>
              </a:rPr>
              <a:t>Parks: from </a:t>
            </a:r>
            <a:r>
              <a:rPr lang="it-IT" altLang="it-IT" sz="1400" dirty="0" err="1">
                <a:solidFill>
                  <a:schemeClr val="bg1"/>
                </a:solidFill>
                <a:latin typeface="Trebuchet MS" panose="020B0603020202020204" pitchFamily="34" charset="0"/>
              </a:rPr>
              <a:t>Foursquare</a:t>
            </a:r>
            <a:r>
              <a:rPr lang="it-IT" altLang="it-IT" sz="1400" dirty="0">
                <a:solidFill>
                  <a:schemeClr val="bg1"/>
                </a:solidFill>
                <a:latin typeface="Trebuchet MS" panose="020B0603020202020204" pitchFamily="34" charset="0"/>
              </a:rPr>
              <a:t> with a </a:t>
            </a:r>
            <a:r>
              <a:rPr lang="it-IT" altLang="it-IT" sz="1400" dirty="0" err="1">
                <a:solidFill>
                  <a:schemeClr val="bg1"/>
                </a:solidFill>
                <a:latin typeface="Trebuchet MS" panose="020B0603020202020204" pitchFamily="34" charset="0"/>
              </a:rPr>
              <a:t>specific</a:t>
            </a:r>
            <a:r>
              <a:rPr lang="it-IT" altLang="it-IT" sz="1400" dirty="0">
                <a:solidFill>
                  <a:schemeClr val="bg1"/>
                </a:solidFill>
                <a:latin typeface="Trebuchet MS" panose="020B0603020202020204" pitchFamily="34" charset="0"/>
              </a:rPr>
              <a:t> </a:t>
            </a:r>
            <a:r>
              <a:rPr lang="it-IT" altLang="it-IT" sz="1400" dirty="0" err="1">
                <a:solidFill>
                  <a:schemeClr val="bg1"/>
                </a:solidFill>
                <a:latin typeface="Trebuchet MS" panose="020B0603020202020204" pitchFamily="34" charset="0"/>
              </a:rPr>
              <a:t>radius</a:t>
            </a:r>
            <a:r>
              <a:rPr lang="it-IT" altLang="it-IT" sz="1400" dirty="0">
                <a:solidFill>
                  <a:schemeClr val="bg1"/>
                </a:solidFill>
                <a:latin typeface="Trebuchet MS" panose="020B0603020202020204" pitchFamily="34" charset="0"/>
              </a:rPr>
              <a:t> of 1km</a:t>
            </a: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r>
              <a:rPr lang="it-IT" altLang="it-IT" sz="1400" dirty="0">
                <a:solidFill>
                  <a:schemeClr val="bg1"/>
                </a:solidFill>
                <a:latin typeface="Trebuchet MS" panose="020B0603020202020204" pitchFamily="34" charset="0"/>
              </a:rPr>
              <a:t>The </a:t>
            </a:r>
            <a:r>
              <a:rPr lang="it-IT" altLang="it-IT" sz="1400" dirty="0" err="1">
                <a:solidFill>
                  <a:schemeClr val="bg1"/>
                </a:solidFill>
                <a:latin typeface="Trebuchet MS" panose="020B0603020202020204" pitchFamily="34" charset="0"/>
              </a:rPr>
              <a:t>same</a:t>
            </a:r>
            <a:r>
              <a:rPr lang="it-IT" altLang="it-IT" sz="1400" dirty="0">
                <a:solidFill>
                  <a:schemeClr val="bg1"/>
                </a:solidFill>
                <a:latin typeface="Trebuchet MS" panose="020B0603020202020204" pitchFamily="34" charset="0"/>
              </a:rPr>
              <a:t> for schools, shopping </a:t>
            </a:r>
            <a:r>
              <a:rPr lang="it-IT" altLang="it-IT" sz="1400" dirty="0" err="1">
                <a:solidFill>
                  <a:schemeClr val="bg1"/>
                </a:solidFill>
                <a:latin typeface="Trebuchet MS" panose="020B0603020202020204" pitchFamily="34" charset="0"/>
              </a:rPr>
              <a:t>venues</a:t>
            </a:r>
            <a:r>
              <a:rPr lang="it-IT" altLang="it-IT" sz="1400" dirty="0">
                <a:solidFill>
                  <a:schemeClr val="bg1"/>
                </a:solidFill>
                <a:latin typeface="Trebuchet MS" panose="020B0603020202020204" pitchFamily="34" charset="0"/>
              </a:rPr>
              <a:t>, </a:t>
            </a:r>
            <a:r>
              <a:rPr lang="it-IT" altLang="it-IT" sz="1400" dirty="0" err="1">
                <a:solidFill>
                  <a:schemeClr val="bg1"/>
                </a:solidFill>
                <a:latin typeface="Trebuchet MS" panose="020B0603020202020204" pitchFamily="34" charset="0"/>
              </a:rPr>
              <a:t>theatres</a:t>
            </a:r>
            <a:r>
              <a:rPr lang="it-IT" altLang="it-IT" sz="1400" dirty="0">
                <a:solidFill>
                  <a:schemeClr val="bg1"/>
                </a:solidFill>
                <a:latin typeface="Trebuchet MS" panose="020B0603020202020204" pitchFamily="34" charset="0"/>
              </a:rPr>
              <a:t> (from </a:t>
            </a:r>
            <a:r>
              <a:rPr lang="it-IT" altLang="it-IT" sz="1400" dirty="0" err="1">
                <a:solidFill>
                  <a:schemeClr val="bg1"/>
                </a:solidFill>
                <a:latin typeface="Trebuchet MS" panose="020B0603020202020204" pitchFamily="34" charset="0"/>
              </a:rPr>
              <a:t>Foursquare</a:t>
            </a:r>
            <a:r>
              <a:rPr lang="it-IT" altLang="it-IT" sz="1400" dirty="0">
                <a:solidFill>
                  <a:schemeClr val="bg1"/>
                </a:solidFill>
                <a:latin typeface="Trebuchet MS" panose="020B0603020202020204" pitchFamily="34" charset="0"/>
              </a:rPr>
              <a:t>) and a </a:t>
            </a:r>
            <a:r>
              <a:rPr lang="it-IT" altLang="it-IT" sz="1400" dirty="0" err="1">
                <a:solidFill>
                  <a:schemeClr val="bg1"/>
                </a:solidFill>
                <a:latin typeface="Trebuchet MS" panose="020B0603020202020204" pitchFamily="34" charset="0"/>
              </a:rPr>
              <a:t>specific</a:t>
            </a:r>
            <a:r>
              <a:rPr lang="it-IT" altLang="it-IT" sz="1400" dirty="0">
                <a:solidFill>
                  <a:schemeClr val="bg1"/>
                </a:solidFill>
                <a:latin typeface="Trebuchet MS" panose="020B0603020202020204" pitchFamily="34" charset="0"/>
              </a:rPr>
              <a:t> </a:t>
            </a:r>
            <a:r>
              <a:rPr lang="it-IT" altLang="it-IT" sz="1400" dirty="0" err="1">
                <a:solidFill>
                  <a:schemeClr val="bg1"/>
                </a:solidFill>
                <a:latin typeface="Trebuchet MS" panose="020B0603020202020204" pitchFamily="34" charset="0"/>
              </a:rPr>
              <a:t>radius</a:t>
            </a:r>
            <a:r>
              <a:rPr lang="it-IT" altLang="it-IT" sz="1400" dirty="0">
                <a:solidFill>
                  <a:schemeClr val="bg1"/>
                </a:solidFill>
                <a:latin typeface="Trebuchet MS" panose="020B0603020202020204" pitchFamily="34" charset="0"/>
              </a:rPr>
              <a:t> of 1km.</a:t>
            </a:r>
          </a:p>
          <a:p>
            <a:pPr lvl="1">
              <a:buFont typeface="Arial" panose="020B0604020202020204" pitchFamily="34" charset="0"/>
              <a:buChar char="•"/>
            </a:pPr>
            <a:r>
              <a:rPr lang="it-IT" altLang="it-IT" sz="1400" dirty="0">
                <a:solidFill>
                  <a:schemeClr val="bg1"/>
                </a:solidFill>
                <a:latin typeface="Trebuchet MS" panose="020B0603020202020204" pitchFamily="34" charset="0"/>
              </a:rPr>
              <a:t>The features </a:t>
            </a:r>
            <a:r>
              <a:rPr lang="it-IT" altLang="it-IT" sz="1400" dirty="0" err="1">
                <a:solidFill>
                  <a:schemeClr val="bg1"/>
                </a:solidFill>
                <a:latin typeface="Trebuchet MS" panose="020B0603020202020204" pitchFamily="34" charset="0"/>
              </a:rPr>
              <a:t>we</a:t>
            </a:r>
            <a:r>
              <a:rPr lang="it-IT" altLang="it-IT" sz="1400" dirty="0">
                <a:solidFill>
                  <a:schemeClr val="bg1"/>
                </a:solidFill>
                <a:latin typeface="Trebuchet MS" panose="020B0603020202020204" pitchFamily="34" charset="0"/>
              </a:rPr>
              <a:t> are </a:t>
            </a:r>
            <a:r>
              <a:rPr lang="it-IT" altLang="it-IT" sz="1400" dirty="0" err="1">
                <a:solidFill>
                  <a:schemeClr val="bg1"/>
                </a:solidFill>
                <a:latin typeface="Trebuchet MS" panose="020B0603020202020204" pitchFamily="34" charset="0"/>
              </a:rPr>
              <a:t>interested</a:t>
            </a:r>
            <a:r>
              <a:rPr lang="it-IT" altLang="it-IT" sz="1400" dirty="0">
                <a:solidFill>
                  <a:schemeClr val="bg1"/>
                </a:solidFill>
                <a:latin typeface="Trebuchet MS" panose="020B0603020202020204" pitchFamily="34" charset="0"/>
              </a:rPr>
              <a:t> are </a:t>
            </a:r>
            <a:r>
              <a:rPr lang="it-IT" altLang="it-IT" sz="1400" dirty="0" err="1">
                <a:solidFill>
                  <a:schemeClr val="bg1"/>
                </a:solidFill>
                <a:latin typeface="Trebuchet MS" panose="020B0603020202020204" pitchFamily="34" charset="0"/>
              </a:rPr>
              <a:t>distance</a:t>
            </a:r>
            <a:r>
              <a:rPr lang="it-IT" altLang="it-IT" sz="1400" dirty="0">
                <a:solidFill>
                  <a:schemeClr val="bg1"/>
                </a:solidFill>
                <a:latin typeface="Trebuchet MS" panose="020B0603020202020204" pitchFamily="34" charset="0"/>
              </a:rPr>
              <a:t>, review score, opening hours and </a:t>
            </a:r>
            <a:r>
              <a:rPr lang="it-IT" altLang="it-IT" sz="1400" dirty="0" err="1">
                <a:solidFill>
                  <a:schemeClr val="bg1"/>
                </a:solidFill>
                <a:latin typeface="Trebuchet MS" panose="020B0603020202020204" pitchFamily="34" charset="0"/>
              </a:rPr>
              <a:t>if</a:t>
            </a:r>
            <a:r>
              <a:rPr lang="it-IT" altLang="it-IT" sz="1400" dirty="0">
                <a:solidFill>
                  <a:schemeClr val="bg1"/>
                </a:solidFill>
                <a:latin typeface="Trebuchet MS" panose="020B0603020202020204" pitchFamily="34" charset="0"/>
              </a:rPr>
              <a:t> </a:t>
            </a:r>
            <a:r>
              <a:rPr lang="it-IT" altLang="it-IT" sz="1400" dirty="0" err="1">
                <a:solidFill>
                  <a:schemeClr val="bg1"/>
                </a:solidFill>
                <a:latin typeface="Trebuchet MS" panose="020B0603020202020204" pitchFamily="34" charset="0"/>
              </a:rPr>
              <a:t>they</a:t>
            </a:r>
            <a:r>
              <a:rPr lang="it-IT" altLang="it-IT" sz="1400" dirty="0">
                <a:solidFill>
                  <a:schemeClr val="bg1"/>
                </a:solidFill>
                <a:latin typeface="Trebuchet MS" panose="020B0603020202020204" pitchFamily="34" charset="0"/>
              </a:rPr>
              <a:t> are </a:t>
            </a:r>
            <a:r>
              <a:rPr lang="it-IT" altLang="it-IT" sz="1400" dirty="0" err="1">
                <a:solidFill>
                  <a:schemeClr val="bg1"/>
                </a:solidFill>
                <a:latin typeface="Trebuchet MS" panose="020B0603020202020204" pitchFamily="34" charset="0"/>
              </a:rPr>
              <a:t>trending</a:t>
            </a:r>
            <a:r>
              <a:rPr lang="it-IT" altLang="it-IT" sz="1400" dirty="0">
                <a:solidFill>
                  <a:schemeClr val="bg1"/>
                </a:solidFill>
                <a:latin typeface="Trebuchet MS" panose="020B0603020202020204" pitchFamily="34" charset="0"/>
              </a:rPr>
              <a:t>.</a:t>
            </a: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p:txBody>
      </p:sp>
      <p:pic>
        <p:nvPicPr>
          <p:cNvPr id="2" name="Immagine 1">
            <a:extLst>
              <a:ext uri="{FF2B5EF4-FFF2-40B4-BE49-F238E27FC236}">
                <a16:creationId xmlns:a16="http://schemas.microsoft.com/office/drawing/2014/main" id="{D921B732-DAE8-424A-ADDA-E59E316F8D96}"/>
              </a:ext>
            </a:extLst>
          </p:cNvPr>
          <p:cNvPicPr>
            <a:picLocks noChangeAspect="1"/>
          </p:cNvPicPr>
          <p:nvPr/>
        </p:nvPicPr>
        <p:blipFill>
          <a:blip r:embed="rId2"/>
          <a:stretch>
            <a:fillRect/>
          </a:stretch>
        </p:blipFill>
        <p:spPr>
          <a:xfrm>
            <a:off x="2771800" y="2996952"/>
            <a:ext cx="3816424" cy="1633221"/>
          </a:xfrm>
          <a:prstGeom prst="rect">
            <a:avLst/>
          </a:prstGeom>
        </p:spPr>
      </p:pic>
    </p:spTree>
    <p:extLst>
      <p:ext uri="{BB962C8B-B14F-4D97-AF65-F5344CB8AC3E}">
        <p14:creationId xmlns:p14="http://schemas.microsoft.com/office/powerpoint/2010/main" val="11692442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2. Data</a:t>
            </a: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340768"/>
            <a:ext cx="6779096" cy="4785395"/>
          </a:xfrm>
        </p:spPr>
        <p:txBody>
          <a:bodyPr/>
          <a:lstStyle/>
          <a:p>
            <a:pPr>
              <a:buFont typeface="Arial" panose="020B0604020202020204" pitchFamily="34" charset="0"/>
              <a:buChar char="•"/>
            </a:pPr>
            <a:r>
              <a:rPr lang="it-IT" altLang="it-IT" sz="1800" dirty="0">
                <a:solidFill>
                  <a:schemeClr val="bg1"/>
                </a:solidFill>
                <a:latin typeface="Trebuchet MS" panose="020B0603020202020204" pitchFamily="34" charset="0"/>
              </a:rPr>
              <a:t>Las Vegas</a:t>
            </a:r>
          </a:p>
          <a:p>
            <a:pPr lvl="1">
              <a:buFont typeface="Arial" panose="020B0604020202020204" pitchFamily="34" charset="0"/>
              <a:buChar char="•"/>
            </a:pPr>
            <a:r>
              <a:rPr lang="it-IT" altLang="it-IT" sz="1400" dirty="0" err="1">
                <a:solidFill>
                  <a:schemeClr val="bg1"/>
                </a:solidFill>
                <a:latin typeface="Trebuchet MS" panose="020B0603020202020204" pitchFamily="34" charset="0"/>
              </a:rPr>
              <a:t>Potential</a:t>
            </a:r>
            <a:r>
              <a:rPr lang="it-IT" altLang="it-IT" sz="1400" dirty="0">
                <a:solidFill>
                  <a:schemeClr val="bg1"/>
                </a:solidFill>
                <a:latin typeface="Trebuchet MS" panose="020B0603020202020204" pitchFamily="34" charset="0"/>
              </a:rPr>
              <a:t> </a:t>
            </a:r>
            <a:r>
              <a:rPr lang="it-IT" altLang="it-IT" sz="1400" dirty="0" err="1">
                <a:solidFill>
                  <a:schemeClr val="bg1"/>
                </a:solidFill>
                <a:latin typeface="Trebuchet MS" panose="020B0603020202020204" pitchFamily="34" charset="0"/>
              </a:rPr>
              <a:t>houses</a:t>
            </a:r>
            <a:r>
              <a:rPr lang="it-IT" altLang="it-IT" sz="1400" dirty="0">
                <a:solidFill>
                  <a:schemeClr val="bg1"/>
                </a:solidFill>
                <a:latin typeface="Trebuchet MS" panose="020B0603020202020204" pitchFamily="34" charset="0"/>
              </a:rPr>
              <a:t> to </a:t>
            </a:r>
            <a:r>
              <a:rPr lang="it-IT" altLang="it-IT" sz="1400" dirty="0" err="1">
                <a:solidFill>
                  <a:schemeClr val="bg1"/>
                </a:solidFill>
                <a:latin typeface="Trebuchet MS" panose="020B0603020202020204" pitchFamily="34" charset="0"/>
              </a:rPr>
              <a:t>buy</a:t>
            </a:r>
            <a:r>
              <a:rPr lang="it-IT" altLang="it-IT" sz="1400" dirty="0">
                <a:solidFill>
                  <a:schemeClr val="bg1"/>
                </a:solidFill>
                <a:latin typeface="Trebuchet MS" panose="020B0603020202020204" pitchFamily="34" charset="0"/>
              </a:rPr>
              <a:t> (with </a:t>
            </a:r>
            <a:r>
              <a:rPr lang="it-IT" altLang="it-IT" sz="1400" dirty="0" err="1">
                <a:solidFill>
                  <a:schemeClr val="bg1"/>
                </a:solidFill>
                <a:latin typeface="Trebuchet MS" panose="020B0603020202020204" pitchFamily="34" charset="0"/>
              </a:rPr>
              <a:t>latitude</a:t>
            </a:r>
            <a:r>
              <a:rPr lang="it-IT" altLang="it-IT" sz="1400" dirty="0">
                <a:solidFill>
                  <a:schemeClr val="bg1"/>
                </a:solidFill>
                <a:latin typeface="Trebuchet MS" panose="020B0603020202020204" pitchFamily="34" charset="0"/>
              </a:rPr>
              <a:t> and </a:t>
            </a:r>
            <a:r>
              <a:rPr lang="it-IT" altLang="it-IT" sz="1400" dirty="0" err="1">
                <a:solidFill>
                  <a:schemeClr val="bg1"/>
                </a:solidFill>
                <a:latin typeface="Trebuchet MS" panose="020B0603020202020204" pitchFamily="34" charset="0"/>
              </a:rPr>
              <a:t>longitude</a:t>
            </a:r>
            <a:r>
              <a:rPr lang="it-IT" altLang="it-IT" sz="1400" dirty="0">
                <a:solidFill>
                  <a:schemeClr val="bg1"/>
                </a:solidFill>
                <a:latin typeface="Trebuchet MS" panose="020B0603020202020204" pitchFamily="34" charset="0"/>
              </a:rPr>
              <a:t>)</a:t>
            </a: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endParaRPr lang="it-IT" altLang="it-IT" sz="1400" dirty="0">
              <a:solidFill>
                <a:schemeClr val="bg1"/>
              </a:solidFill>
              <a:latin typeface="Trebuchet MS" panose="020B0603020202020204" pitchFamily="34" charset="0"/>
            </a:endParaRPr>
          </a:p>
          <a:p>
            <a:pPr lvl="1">
              <a:buFont typeface="Arial" panose="020B0604020202020204" pitchFamily="34" charset="0"/>
              <a:buChar char="•"/>
            </a:pPr>
            <a:r>
              <a:rPr lang="it-IT" altLang="it-IT" sz="1400" dirty="0" err="1">
                <a:solidFill>
                  <a:schemeClr val="bg1"/>
                </a:solidFill>
                <a:latin typeface="Trebuchet MS" panose="020B0603020202020204" pitchFamily="34" charset="0"/>
              </a:rPr>
              <a:t>As</a:t>
            </a:r>
            <a:r>
              <a:rPr lang="it-IT" altLang="it-IT" sz="1400" dirty="0">
                <a:solidFill>
                  <a:schemeClr val="bg1"/>
                </a:solidFill>
                <a:latin typeface="Trebuchet MS" panose="020B0603020202020204" pitchFamily="34" charset="0"/>
              </a:rPr>
              <a:t> for Padova/</a:t>
            </a:r>
            <a:r>
              <a:rPr lang="it-IT" altLang="it-IT" sz="1400" dirty="0" err="1">
                <a:solidFill>
                  <a:schemeClr val="bg1"/>
                </a:solidFill>
                <a:latin typeface="Trebuchet MS" panose="020B0603020202020204" pitchFamily="34" charset="0"/>
              </a:rPr>
              <a:t>Padua</a:t>
            </a:r>
            <a:r>
              <a:rPr lang="it-IT" altLang="it-IT" sz="1400" dirty="0">
                <a:solidFill>
                  <a:schemeClr val="bg1"/>
                </a:solidFill>
                <a:latin typeface="Trebuchet MS" panose="020B0603020202020204" pitchFamily="34" charset="0"/>
              </a:rPr>
              <a:t>, in Las Vegas </a:t>
            </a:r>
            <a:r>
              <a:rPr lang="it-IT" altLang="it-IT" sz="1400" dirty="0" err="1">
                <a:solidFill>
                  <a:schemeClr val="bg1"/>
                </a:solidFill>
                <a:latin typeface="Trebuchet MS" panose="020B0603020202020204" pitchFamily="34" charset="0"/>
              </a:rPr>
              <a:t>we</a:t>
            </a:r>
            <a:r>
              <a:rPr lang="it-IT" altLang="it-IT" sz="1400" dirty="0">
                <a:solidFill>
                  <a:schemeClr val="bg1"/>
                </a:solidFill>
                <a:latin typeface="Trebuchet MS" panose="020B0603020202020204" pitchFamily="34" charset="0"/>
              </a:rPr>
              <a:t> use </a:t>
            </a:r>
            <a:r>
              <a:rPr lang="it-IT" altLang="it-IT" sz="1400" dirty="0" err="1">
                <a:solidFill>
                  <a:schemeClr val="bg1"/>
                </a:solidFill>
                <a:latin typeface="Trebuchet MS" panose="020B0603020202020204" pitchFamily="34" charset="0"/>
              </a:rPr>
              <a:t>foursquare</a:t>
            </a:r>
            <a:r>
              <a:rPr lang="it-IT" altLang="it-IT" sz="1400" dirty="0">
                <a:solidFill>
                  <a:schemeClr val="bg1"/>
                </a:solidFill>
                <a:latin typeface="Trebuchet MS" panose="020B0603020202020204" pitchFamily="34" charset="0"/>
              </a:rPr>
              <a:t> with a </a:t>
            </a:r>
            <a:r>
              <a:rPr lang="it-IT" altLang="it-IT" sz="1400" dirty="0" err="1">
                <a:solidFill>
                  <a:schemeClr val="bg1"/>
                </a:solidFill>
                <a:latin typeface="Trebuchet MS" panose="020B0603020202020204" pitchFamily="34" charset="0"/>
              </a:rPr>
              <a:t>radius</a:t>
            </a:r>
            <a:r>
              <a:rPr lang="it-IT" altLang="it-IT" sz="1400" dirty="0">
                <a:solidFill>
                  <a:schemeClr val="bg1"/>
                </a:solidFill>
                <a:latin typeface="Trebuchet MS" panose="020B0603020202020204" pitchFamily="34" charset="0"/>
              </a:rPr>
              <a:t> of 1km.</a:t>
            </a:r>
          </a:p>
          <a:p>
            <a:pPr lvl="1">
              <a:buFont typeface="Arial" panose="020B0604020202020204" pitchFamily="34" charset="0"/>
              <a:buChar char="•"/>
            </a:pPr>
            <a:r>
              <a:rPr lang="it-IT" altLang="it-IT" sz="1400" dirty="0">
                <a:solidFill>
                  <a:schemeClr val="bg1"/>
                </a:solidFill>
                <a:latin typeface="Trebuchet MS" panose="020B0603020202020204" pitchFamily="34" charset="0"/>
              </a:rPr>
              <a:t>So parks, schools, shopping </a:t>
            </a:r>
            <a:r>
              <a:rPr lang="it-IT" altLang="it-IT" sz="1400" dirty="0" err="1">
                <a:solidFill>
                  <a:schemeClr val="bg1"/>
                </a:solidFill>
                <a:latin typeface="Trebuchet MS" panose="020B0603020202020204" pitchFamily="34" charset="0"/>
              </a:rPr>
              <a:t>venues</a:t>
            </a:r>
            <a:r>
              <a:rPr lang="it-IT" altLang="it-IT" sz="1400" dirty="0">
                <a:solidFill>
                  <a:schemeClr val="bg1"/>
                </a:solidFill>
                <a:latin typeface="Trebuchet MS" panose="020B0603020202020204" pitchFamily="34" charset="0"/>
              </a:rPr>
              <a:t>, </a:t>
            </a:r>
            <a:r>
              <a:rPr lang="it-IT" altLang="it-IT" sz="1400" dirty="0" err="1">
                <a:solidFill>
                  <a:schemeClr val="bg1"/>
                </a:solidFill>
                <a:latin typeface="Trebuchet MS" panose="020B0603020202020204" pitchFamily="34" charset="0"/>
              </a:rPr>
              <a:t>theatres</a:t>
            </a:r>
            <a:r>
              <a:rPr lang="it-IT" altLang="it-IT" sz="1400" dirty="0">
                <a:solidFill>
                  <a:schemeClr val="bg1"/>
                </a:solidFill>
                <a:latin typeface="Trebuchet MS" panose="020B0603020202020204" pitchFamily="34" charset="0"/>
              </a:rPr>
              <a:t> (from </a:t>
            </a:r>
            <a:r>
              <a:rPr lang="it-IT" altLang="it-IT" sz="1400" dirty="0" err="1">
                <a:solidFill>
                  <a:schemeClr val="bg1"/>
                </a:solidFill>
                <a:latin typeface="Trebuchet MS" panose="020B0603020202020204" pitchFamily="34" charset="0"/>
              </a:rPr>
              <a:t>Foursquare</a:t>
            </a:r>
            <a:r>
              <a:rPr lang="it-IT" altLang="it-IT" sz="1400" dirty="0">
                <a:solidFill>
                  <a:schemeClr val="bg1"/>
                </a:solidFill>
                <a:latin typeface="Trebuchet MS" panose="020B0603020202020204" pitchFamily="34" charset="0"/>
              </a:rPr>
              <a:t>) and a </a:t>
            </a:r>
            <a:r>
              <a:rPr lang="it-IT" altLang="it-IT" sz="1400" dirty="0" err="1">
                <a:solidFill>
                  <a:schemeClr val="bg1"/>
                </a:solidFill>
                <a:latin typeface="Trebuchet MS" panose="020B0603020202020204" pitchFamily="34" charset="0"/>
              </a:rPr>
              <a:t>specific</a:t>
            </a:r>
            <a:r>
              <a:rPr lang="it-IT" altLang="it-IT" sz="1400" dirty="0">
                <a:solidFill>
                  <a:schemeClr val="bg1"/>
                </a:solidFill>
                <a:latin typeface="Trebuchet MS" panose="020B0603020202020204" pitchFamily="34" charset="0"/>
              </a:rPr>
              <a:t> </a:t>
            </a:r>
            <a:r>
              <a:rPr lang="it-IT" altLang="it-IT" sz="1400" dirty="0" err="1">
                <a:solidFill>
                  <a:schemeClr val="bg1"/>
                </a:solidFill>
                <a:latin typeface="Trebuchet MS" panose="020B0603020202020204" pitchFamily="34" charset="0"/>
              </a:rPr>
              <a:t>radius</a:t>
            </a:r>
            <a:r>
              <a:rPr lang="it-IT" altLang="it-IT" sz="1400" dirty="0">
                <a:solidFill>
                  <a:schemeClr val="bg1"/>
                </a:solidFill>
                <a:latin typeface="Trebuchet MS" panose="020B0603020202020204" pitchFamily="34" charset="0"/>
              </a:rPr>
              <a:t> of 1km. </a:t>
            </a:r>
          </a:p>
          <a:p>
            <a:pPr lvl="1">
              <a:buFont typeface="Arial" panose="020B0604020202020204" pitchFamily="34" charset="0"/>
              <a:buChar char="•"/>
            </a:pPr>
            <a:r>
              <a:rPr lang="it-IT" altLang="it-IT" sz="1400" dirty="0">
                <a:solidFill>
                  <a:schemeClr val="bg1"/>
                </a:solidFill>
                <a:latin typeface="Trebuchet MS" panose="020B0603020202020204" pitchFamily="34" charset="0"/>
              </a:rPr>
              <a:t>The features </a:t>
            </a:r>
            <a:r>
              <a:rPr lang="it-IT" altLang="it-IT" sz="1400" dirty="0" err="1">
                <a:solidFill>
                  <a:schemeClr val="bg1"/>
                </a:solidFill>
                <a:latin typeface="Trebuchet MS" panose="020B0603020202020204" pitchFamily="34" charset="0"/>
              </a:rPr>
              <a:t>we</a:t>
            </a:r>
            <a:r>
              <a:rPr lang="it-IT" altLang="it-IT" sz="1400" dirty="0">
                <a:solidFill>
                  <a:schemeClr val="bg1"/>
                </a:solidFill>
                <a:latin typeface="Trebuchet MS" panose="020B0603020202020204" pitchFamily="34" charset="0"/>
              </a:rPr>
              <a:t> are </a:t>
            </a:r>
            <a:r>
              <a:rPr lang="it-IT" altLang="it-IT" sz="1400" dirty="0" err="1">
                <a:solidFill>
                  <a:schemeClr val="bg1"/>
                </a:solidFill>
                <a:latin typeface="Trebuchet MS" panose="020B0603020202020204" pitchFamily="34" charset="0"/>
              </a:rPr>
              <a:t>interested</a:t>
            </a:r>
            <a:r>
              <a:rPr lang="it-IT" altLang="it-IT" sz="1400" dirty="0">
                <a:solidFill>
                  <a:schemeClr val="bg1"/>
                </a:solidFill>
                <a:latin typeface="Trebuchet MS" panose="020B0603020202020204" pitchFamily="34" charset="0"/>
              </a:rPr>
              <a:t> are </a:t>
            </a:r>
            <a:r>
              <a:rPr lang="it-IT" altLang="it-IT" sz="1400" dirty="0" err="1">
                <a:solidFill>
                  <a:schemeClr val="bg1"/>
                </a:solidFill>
                <a:latin typeface="Trebuchet MS" panose="020B0603020202020204" pitchFamily="34" charset="0"/>
              </a:rPr>
              <a:t>distance</a:t>
            </a:r>
            <a:r>
              <a:rPr lang="it-IT" altLang="it-IT" sz="1400" dirty="0">
                <a:solidFill>
                  <a:schemeClr val="bg1"/>
                </a:solidFill>
                <a:latin typeface="Trebuchet MS" panose="020B0603020202020204" pitchFamily="34" charset="0"/>
              </a:rPr>
              <a:t> from house, review score, opening hours and </a:t>
            </a:r>
            <a:r>
              <a:rPr lang="it-IT" altLang="it-IT" sz="1400" dirty="0" err="1">
                <a:solidFill>
                  <a:schemeClr val="bg1"/>
                </a:solidFill>
                <a:latin typeface="Trebuchet MS" panose="020B0603020202020204" pitchFamily="34" charset="0"/>
              </a:rPr>
              <a:t>if</a:t>
            </a:r>
            <a:r>
              <a:rPr lang="it-IT" altLang="it-IT" sz="1400" dirty="0">
                <a:solidFill>
                  <a:schemeClr val="bg1"/>
                </a:solidFill>
                <a:latin typeface="Trebuchet MS" panose="020B0603020202020204" pitchFamily="34" charset="0"/>
              </a:rPr>
              <a:t> </a:t>
            </a:r>
            <a:r>
              <a:rPr lang="it-IT" altLang="it-IT" sz="1400" dirty="0" err="1">
                <a:solidFill>
                  <a:schemeClr val="bg1"/>
                </a:solidFill>
                <a:latin typeface="Trebuchet MS" panose="020B0603020202020204" pitchFamily="34" charset="0"/>
              </a:rPr>
              <a:t>they</a:t>
            </a:r>
            <a:r>
              <a:rPr lang="it-IT" altLang="it-IT" sz="1400" dirty="0">
                <a:solidFill>
                  <a:schemeClr val="bg1"/>
                </a:solidFill>
                <a:latin typeface="Trebuchet MS" panose="020B0603020202020204" pitchFamily="34" charset="0"/>
              </a:rPr>
              <a:t> are </a:t>
            </a:r>
            <a:r>
              <a:rPr lang="it-IT" altLang="it-IT" sz="1400" dirty="0" err="1">
                <a:solidFill>
                  <a:schemeClr val="bg1"/>
                </a:solidFill>
                <a:latin typeface="Trebuchet MS" panose="020B0603020202020204" pitchFamily="34" charset="0"/>
              </a:rPr>
              <a:t>trending</a:t>
            </a:r>
            <a:r>
              <a:rPr lang="it-IT" altLang="it-IT" sz="1400" dirty="0">
                <a:solidFill>
                  <a:schemeClr val="bg1"/>
                </a:solidFill>
                <a:latin typeface="Trebuchet MS" panose="020B0603020202020204" pitchFamily="34" charset="0"/>
              </a:rPr>
              <a:t>. </a:t>
            </a:r>
          </a:p>
          <a:p>
            <a:pPr lvl="1">
              <a:buFont typeface="Arial" panose="020B0604020202020204" pitchFamily="34" charset="0"/>
              <a:buChar char="•"/>
            </a:pPr>
            <a:r>
              <a:rPr lang="it-IT" altLang="it-IT" sz="1400" dirty="0" err="1">
                <a:solidFill>
                  <a:schemeClr val="bg1"/>
                </a:solidFill>
                <a:latin typeface="Trebuchet MS" panose="020B0603020202020204" pitchFamily="34" charset="0"/>
              </a:rPr>
              <a:t>We</a:t>
            </a:r>
            <a:r>
              <a:rPr lang="it-IT" altLang="it-IT" sz="1400" dirty="0">
                <a:solidFill>
                  <a:schemeClr val="bg1"/>
                </a:solidFill>
                <a:latin typeface="Trebuchet MS" panose="020B0603020202020204" pitchFamily="34" charset="0"/>
              </a:rPr>
              <a:t> </a:t>
            </a:r>
            <a:r>
              <a:rPr lang="it-IT" altLang="it-IT" sz="1400" dirty="0" err="1">
                <a:solidFill>
                  <a:schemeClr val="bg1"/>
                </a:solidFill>
                <a:latin typeface="Trebuchet MS" panose="020B0603020202020204" pitchFamily="34" charset="0"/>
              </a:rPr>
              <a:t>consider</a:t>
            </a:r>
            <a:r>
              <a:rPr lang="it-IT" altLang="it-IT" sz="1400" dirty="0">
                <a:solidFill>
                  <a:schemeClr val="bg1"/>
                </a:solidFill>
                <a:latin typeface="Trebuchet MS" panose="020B0603020202020204" pitchFamily="34" charset="0"/>
              </a:rPr>
              <a:t> </a:t>
            </a:r>
            <a:r>
              <a:rPr lang="it-IT" altLang="it-IT" sz="1400" dirty="0" err="1">
                <a:solidFill>
                  <a:schemeClr val="bg1"/>
                </a:solidFill>
                <a:latin typeface="Trebuchet MS" panose="020B0603020202020204" pitchFamily="34" charset="0"/>
              </a:rPr>
              <a:t>also</a:t>
            </a:r>
            <a:r>
              <a:rPr lang="it-IT" altLang="it-IT" sz="1400" dirty="0">
                <a:solidFill>
                  <a:schemeClr val="bg1"/>
                </a:solidFill>
                <a:latin typeface="Trebuchet MS" panose="020B0603020202020204" pitchFamily="34" charset="0"/>
              </a:rPr>
              <a:t> the </a:t>
            </a:r>
            <a:r>
              <a:rPr lang="it-IT" altLang="it-IT" sz="1400" dirty="0" err="1">
                <a:solidFill>
                  <a:schemeClr val="bg1"/>
                </a:solidFill>
                <a:latin typeface="Trebuchet MS" panose="020B0603020202020204" pitchFamily="34" charset="0"/>
              </a:rPr>
              <a:t>distance</a:t>
            </a:r>
            <a:r>
              <a:rPr lang="it-IT" altLang="it-IT" sz="1400" dirty="0">
                <a:solidFill>
                  <a:schemeClr val="bg1"/>
                </a:solidFill>
                <a:latin typeface="Trebuchet MS" panose="020B0603020202020204" pitchFamily="34" charset="0"/>
              </a:rPr>
              <a:t> of the house from the </a:t>
            </a:r>
            <a:r>
              <a:rPr lang="it-IT" altLang="it-IT" sz="1400" dirty="0" err="1">
                <a:solidFill>
                  <a:schemeClr val="bg1"/>
                </a:solidFill>
                <a:latin typeface="Trebuchet MS" panose="020B0603020202020204" pitchFamily="34" charset="0"/>
              </a:rPr>
              <a:t>jobplace</a:t>
            </a:r>
            <a:r>
              <a:rPr lang="it-IT" altLang="it-IT" sz="1400" dirty="0">
                <a:solidFill>
                  <a:schemeClr val="bg1"/>
                </a:solidFill>
                <a:latin typeface="Trebuchet MS" panose="020B0603020202020204" pitchFamily="34" charset="0"/>
              </a:rPr>
              <a:t> (</a:t>
            </a:r>
            <a:r>
              <a:rPr lang="it-IT" altLang="it-IT" sz="1400" dirty="0" err="1">
                <a:solidFill>
                  <a:schemeClr val="bg1"/>
                </a:solidFill>
                <a:latin typeface="Trebuchet MS" panose="020B0603020202020204" pitchFamily="34" charset="0"/>
              </a:rPr>
              <a:t>Caesars</a:t>
            </a:r>
            <a:r>
              <a:rPr lang="it-IT" altLang="it-IT" sz="1400" dirty="0">
                <a:solidFill>
                  <a:schemeClr val="bg1"/>
                </a:solidFill>
                <a:latin typeface="Trebuchet MS" panose="020B0603020202020204" pitchFamily="34" charset="0"/>
              </a:rPr>
              <a:t> Palace Casino Las Vegas).</a:t>
            </a:r>
          </a:p>
        </p:txBody>
      </p:sp>
      <p:pic>
        <p:nvPicPr>
          <p:cNvPr id="3" name="Immagine 2">
            <a:extLst>
              <a:ext uri="{FF2B5EF4-FFF2-40B4-BE49-F238E27FC236}">
                <a16:creationId xmlns:a16="http://schemas.microsoft.com/office/drawing/2014/main" id="{8A34F68F-DE7C-40C9-9560-24DC9F7195B5}"/>
              </a:ext>
            </a:extLst>
          </p:cNvPr>
          <p:cNvPicPr>
            <a:picLocks noChangeAspect="1"/>
          </p:cNvPicPr>
          <p:nvPr/>
        </p:nvPicPr>
        <p:blipFill>
          <a:blip r:embed="rId2"/>
          <a:stretch>
            <a:fillRect/>
          </a:stretch>
        </p:blipFill>
        <p:spPr>
          <a:xfrm>
            <a:off x="2725480" y="1988840"/>
            <a:ext cx="4510816" cy="2110878"/>
          </a:xfrm>
          <a:prstGeom prst="rect">
            <a:avLst/>
          </a:prstGeom>
        </p:spPr>
      </p:pic>
    </p:spTree>
    <p:extLst>
      <p:ext uri="{BB962C8B-B14F-4D97-AF65-F5344CB8AC3E}">
        <p14:creationId xmlns:p14="http://schemas.microsoft.com/office/powerpoint/2010/main" val="3652510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3. </a:t>
            </a:r>
            <a:r>
              <a:rPr lang="it-IT" altLang="it-IT" sz="4000" dirty="0" err="1">
                <a:solidFill>
                  <a:schemeClr val="bg1"/>
                </a:solidFill>
              </a:rPr>
              <a:t>Methodology</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600200"/>
            <a:ext cx="6779096" cy="4525963"/>
          </a:xfrm>
        </p:spPr>
        <p:txBody>
          <a:bodyPr/>
          <a:lstStyle/>
          <a:p>
            <a:pPr marL="0" indent="0">
              <a:buNone/>
            </a:pPr>
            <a:r>
              <a:rPr lang="it-IT" altLang="it-IT" sz="2800" dirty="0">
                <a:solidFill>
                  <a:schemeClr val="bg1"/>
                </a:solidFill>
                <a:latin typeface="Trebuchet MS" panose="020B0603020202020204" pitchFamily="34" charset="0"/>
              </a:rPr>
              <a:t>3.1 Strategy</a:t>
            </a:r>
          </a:p>
          <a:p>
            <a:pPr marL="0" indent="0">
              <a:buNone/>
            </a:pPr>
            <a:r>
              <a:rPr lang="it-IT" altLang="it-IT" sz="1800" dirty="0">
                <a:solidFill>
                  <a:schemeClr val="bg1"/>
                </a:solidFill>
                <a:latin typeface="Trebuchet MS" panose="020B0603020202020204" pitchFamily="34" charset="0"/>
              </a:rPr>
              <a:t>The strategy </a:t>
            </a:r>
            <a:r>
              <a:rPr lang="it-IT" altLang="it-IT" sz="1800" dirty="0" err="1">
                <a:solidFill>
                  <a:schemeClr val="bg1"/>
                </a:solidFill>
                <a:latin typeface="Trebuchet MS" panose="020B0603020202020204" pitchFamily="34" charset="0"/>
              </a:rPr>
              <a:t>is</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based</a:t>
            </a:r>
            <a:r>
              <a:rPr lang="it-IT" altLang="it-IT" sz="1800" dirty="0">
                <a:solidFill>
                  <a:schemeClr val="bg1"/>
                </a:solidFill>
                <a:latin typeface="Trebuchet MS" panose="020B0603020202020204" pitchFamily="34" charset="0"/>
              </a:rPr>
              <a:t> on mapping the data </a:t>
            </a:r>
            <a:r>
              <a:rPr lang="it-IT" altLang="it-IT" sz="1800" dirty="0" err="1">
                <a:solidFill>
                  <a:schemeClr val="bg1"/>
                </a:solidFill>
                <a:latin typeface="Trebuchet MS" panose="020B0603020202020204" pitchFamily="34" charset="0"/>
              </a:rPr>
              <a:t>described</a:t>
            </a:r>
            <a:r>
              <a:rPr lang="it-IT" altLang="it-IT" sz="1800" dirty="0">
                <a:solidFill>
                  <a:schemeClr val="bg1"/>
                </a:solidFill>
                <a:latin typeface="Trebuchet MS" panose="020B0603020202020204" pitchFamily="34" charset="0"/>
              </a:rPr>
              <a:t> in </a:t>
            </a:r>
            <a:r>
              <a:rPr lang="it-IT" altLang="it-IT" sz="1800" dirty="0" err="1">
                <a:solidFill>
                  <a:schemeClr val="bg1"/>
                </a:solidFill>
                <a:latin typeface="Trebuchet MS" panose="020B0603020202020204" pitchFamily="34" charset="0"/>
              </a:rPr>
              <a:t>section</a:t>
            </a:r>
            <a:r>
              <a:rPr lang="it-IT" altLang="it-IT" sz="1800" dirty="0">
                <a:solidFill>
                  <a:schemeClr val="bg1"/>
                </a:solidFill>
                <a:latin typeface="Trebuchet MS" panose="020B0603020202020204" pitchFamily="34" charset="0"/>
              </a:rPr>
              <a:t> 2 in </a:t>
            </a:r>
            <a:r>
              <a:rPr lang="it-IT" altLang="it-IT" sz="1800" dirty="0" err="1">
                <a:solidFill>
                  <a:schemeClr val="bg1"/>
                </a:solidFill>
                <a:latin typeface="Trebuchet MS" panose="020B0603020202020204" pitchFamily="34" charset="0"/>
              </a:rPr>
              <a:t>order</a:t>
            </a:r>
            <a:r>
              <a:rPr lang="it-IT" altLang="it-IT" sz="1800" dirty="0">
                <a:solidFill>
                  <a:schemeClr val="bg1"/>
                </a:solidFill>
                <a:latin typeface="Trebuchet MS" panose="020B0603020202020204" pitchFamily="34" charset="0"/>
              </a:rPr>
              <a:t> to create a </a:t>
            </a:r>
            <a:r>
              <a:rPr lang="it-IT" altLang="it-IT" sz="1800" dirty="0" err="1">
                <a:solidFill>
                  <a:schemeClr val="bg1"/>
                </a:solidFill>
                <a:latin typeface="Trebuchet MS" panose="020B0603020202020204" pitchFamily="34" charset="0"/>
              </a:rPr>
              <a:t>clear</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view</a:t>
            </a:r>
            <a:r>
              <a:rPr lang="it-IT" altLang="it-IT" sz="1800" dirty="0">
                <a:solidFill>
                  <a:schemeClr val="bg1"/>
                </a:solidFill>
                <a:latin typeface="Trebuchet MS" panose="020B0603020202020204" pitchFamily="34" charset="0"/>
              </a:rPr>
              <a:t> of the options to make easy the </a:t>
            </a:r>
            <a:r>
              <a:rPr lang="it-IT" altLang="it-IT" sz="1800" dirty="0" err="1">
                <a:solidFill>
                  <a:schemeClr val="bg1"/>
                </a:solidFill>
                <a:latin typeface="Trebuchet MS" panose="020B0603020202020204" pitchFamily="34" charset="0"/>
              </a:rPr>
              <a:t>choice</a:t>
            </a:r>
            <a:r>
              <a:rPr lang="it-IT" altLang="it-IT" sz="1800" dirty="0">
                <a:solidFill>
                  <a:schemeClr val="bg1"/>
                </a:solidFill>
                <a:latin typeface="Trebuchet MS" panose="020B0603020202020204" pitchFamily="34" charset="0"/>
              </a:rPr>
              <a:t> of the best house in Las Vegas </a:t>
            </a:r>
            <a:r>
              <a:rPr lang="it-IT" altLang="it-IT" sz="1800" dirty="0" err="1">
                <a:solidFill>
                  <a:schemeClr val="bg1"/>
                </a:solidFill>
                <a:latin typeface="Trebuchet MS" panose="020B0603020202020204" pitchFamily="34" charset="0"/>
              </a:rPr>
              <a:t>compared</a:t>
            </a:r>
            <a:r>
              <a:rPr lang="it-IT" altLang="it-IT" sz="1800" dirty="0">
                <a:solidFill>
                  <a:schemeClr val="bg1"/>
                </a:solidFill>
                <a:latin typeface="Trebuchet MS" panose="020B0603020202020204" pitchFamily="34" charset="0"/>
              </a:rPr>
              <a:t> to </a:t>
            </a:r>
            <a:r>
              <a:rPr lang="it-IT" altLang="it-IT" sz="1800" dirty="0" err="1">
                <a:solidFill>
                  <a:schemeClr val="bg1"/>
                </a:solidFill>
                <a:latin typeface="Trebuchet MS" panose="020B0603020202020204" pitchFamily="34" charset="0"/>
              </a:rPr>
              <a:t>current</a:t>
            </a:r>
            <a:r>
              <a:rPr lang="it-IT" altLang="it-IT" sz="1800" dirty="0">
                <a:solidFill>
                  <a:schemeClr val="bg1"/>
                </a:solidFill>
                <a:latin typeface="Trebuchet MS" panose="020B0603020202020204" pitchFamily="34" charset="0"/>
              </a:rPr>
              <a:t> Padova/</a:t>
            </a:r>
            <a:r>
              <a:rPr lang="it-IT" altLang="it-IT" sz="1800" dirty="0" err="1">
                <a:solidFill>
                  <a:schemeClr val="bg1"/>
                </a:solidFill>
                <a:latin typeface="Trebuchet MS" panose="020B0603020202020204" pitchFamily="34" charset="0"/>
              </a:rPr>
              <a:t>Padua</a:t>
            </a:r>
            <a:r>
              <a:rPr lang="it-IT" altLang="it-IT" sz="1800" dirty="0">
                <a:solidFill>
                  <a:schemeClr val="bg1"/>
                </a:solidFill>
                <a:latin typeface="Trebuchet MS" panose="020B0603020202020204" pitchFamily="34" charset="0"/>
              </a:rPr>
              <a:t> home.</a:t>
            </a:r>
          </a:p>
          <a:p>
            <a:pPr marL="0" indent="0">
              <a:buNone/>
            </a:pPr>
            <a:r>
              <a:rPr lang="it-IT" altLang="it-IT" sz="1800" dirty="0">
                <a:solidFill>
                  <a:schemeClr val="bg1"/>
                </a:solidFill>
                <a:latin typeface="Trebuchet MS" panose="020B0603020202020204" pitchFamily="34" charset="0"/>
              </a:rPr>
              <a:t>First the information </a:t>
            </a:r>
            <a:r>
              <a:rPr lang="it-IT" altLang="it-IT" sz="1800" dirty="0" err="1">
                <a:solidFill>
                  <a:schemeClr val="bg1"/>
                </a:solidFill>
                <a:latin typeface="Trebuchet MS" panose="020B0603020202020204" pitchFamily="34" charset="0"/>
              </a:rPr>
              <a:t>will</a:t>
            </a:r>
            <a:r>
              <a:rPr lang="it-IT" altLang="it-IT" sz="1800" dirty="0">
                <a:solidFill>
                  <a:schemeClr val="bg1"/>
                </a:solidFill>
                <a:latin typeface="Trebuchet MS" panose="020B0603020202020204" pitchFamily="34" charset="0"/>
              </a:rPr>
              <a:t> be </a:t>
            </a:r>
            <a:r>
              <a:rPr lang="it-IT" altLang="it-IT" sz="1800" dirty="0" err="1">
                <a:solidFill>
                  <a:schemeClr val="bg1"/>
                </a:solidFill>
                <a:latin typeface="Trebuchet MS" panose="020B0603020202020204" pitchFamily="34" charset="0"/>
              </a:rPr>
              <a:t>imported</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sorted</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trasformed</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clustered</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Then</a:t>
            </a:r>
            <a:r>
              <a:rPr lang="it-IT" altLang="it-IT" sz="1800" dirty="0">
                <a:solidFill>
                  <a:schemeClr val="bg1"/>
                </a:solidFill>
                <a:latin typeface="Trebuchet MS" panose="020B0603020202020204" pitchFamily="34" charset="0"/>
              </a:rPr>
              <a:t> a single </a:t>
            </a:r>
            <a:r>
              <a:rPr lang="it-IT" altLang="it-IT" sz="1800" dirty="0" err="1">
                <a:solidFill>
                  <a:schemeClr val="bg1"/>
                </a:solidFill>
                <a:latin typeface="Trebuchet MS" panose="020B0603020202020204" pitchFamily="34" charset="0"/>
              </a:rPr>
              <a:t>map</a:t>
            </a:r>
            <a:r>
              <a:rPr lang="it-IT" altLang="it-IT" sz="1800" dirty="0">
                <a:solidFill>
                  <a:schemeClr val="bg1"/>
                </a:solidFill>
                <a:latin typeface="Trebuchet MS" panose="020B0603020202020204" pitchFamily="34" charset="0"/>
              </a:rPr>
              <a:t> with </a:t>
            </a:r>
            <a:r>
              <a:rPr lang="it-IT" altLang="it-IT" sz="1800" dirty="0" err="1">
                <a:solidFill>
                  <a:schemeClr val="bg1"/>
                </a:solidFill>
                <a:latin typeface="Trebuchet MS" panose="020B0603020202020204" pitchFamily="34" charset="0"/>
              </a:rPr>
              <a:t>all</a:t>
            </a:r>
            <a:r>
              <a:rPr lang="it-IT" altLang="it-IT" sz="1800" dirty="0">
                <a:solidFill>
                  <a:schemeClr val="bg1"/>
                </a:solidFill>
                <a:latin typeface="Trebuchet MS" panose="020B0603020202020204" pitchFamily="34" charset="0"/>
              </a:rPr>
              <a:t> data </a:t>
            </a:r>
            <a:r>
              <a:rPr lang="it-IT" altLang="it-IT" sz="1800" dirty="0" err="1">
                <a:solidFill>
                  <a:schemeClr val="bg1"/>
                </a:solidFill>
                <a:latin typeface="Trebuchet MS" panose="020B0603020202020204" pitchFamily="34" charset="0"/>
              </a:rPr>
              <a:t>classified</a:t>
            </a:r>
            <a:r>
              <a:rPr lang="it-IT" altLang="it-IT" sz="1800" dirty="0">
                <a:solidFill>
                  <a:schemeClr val="bg1"/>
                </a:solidFill>
                <a:latin typeface="Trebuchet MS" panose="020B0603020202020204" pitchFamily="34" charset="0"/>
              </a:rPr>
              <a:t> in a </a:t>
            </a:r>
            <a:r>
              <a:rPr lang="it-IT" altLang="it-IT" sz="1800" dirty="0" err="1">
                <a:solidFill>
                  <a:schemeClr val="bg1"/>
                </a:solidFill>
                <a:latin typeface="Trebuchet MS" panose="020B0603020202020204" pitchFamily="34" charset="0"/>
              </a:rPr>
              <a:t>clear</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manner</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will</a:t>
            </a:r>
            <a:r>
              <a:rPr lang="it-IT" altLang="it-IT" sz="1800" dirty="0">
                <a:solidFill>
                  <a:schemeClr val="bg1"/>
                </a:solidFill>
                <a:latin typeface="Trebuchet MS" panose="020B0603020202020204" pitchFamily="34" charset="0"/>
              </a:rPr>
              <a:t> be </a:t>
            </a:r>
            <a:r>
              <a:rPr lang="it-IT" altLang="it-IT" sz="1800" dirty="0" err="1">
                <a:solidFill>
                  <a:schemeClr val="bg1"/>
                </a:solidFill>
                <a:latin typeface="Trebuchet MS" panose="020B0603020202020204" pitchFamily="34" charset="0"/>
              </a:rPr>
              <a:t>created</a:t>
            </a:r>
            <a:r>
              <a:rPr lang="it-IT" altLang="it-IT" sz="1800" dirty="0">
                <a:solidFill>
                  <a:schemeClr val="bg1"/>
                </a:solidFill>
                <a:latin typeface="Trebuchet MS" panose="020B0603020202020204" pitchFamily="34" charset="0"/>
              </a:rPr>
              <a:t>.</a:t>
            </a:r>
          </a:p>
          <a:p>
            <a:pPr marL="0" indent="0">
              <a:buNone/>
            </a:pPr>
            <a:r>
              <a:rPr lang="it-IT" altLang="it-IT" sz="1800" dirty="0" err="1">
                <a:solidFill>
                  <a:schemeClr val="bg1"/>
                </a:solidFill>
                <a:latin typeface="Trebuchet MS" panose="020B0603020202020204" pitchFamily="34" charset="0"/>
              </a:rPr>
              <a:t>Now</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all</a:t>
            </a:r>
            <a:r>
              <a:rPr lang="it-IT" altLang="it-IT" sz="1800" dirty="0">
                <a:solidFill>
                  <a:schemeClr val="bg1"/>
                </a:solidFill>
                <a:latin typeface="Trebuchet MS" panose="020B0603020202020204" pitchFamily="34" charset="0"/>
              </a:rPr>
              <a:t> the </a:t>
            </a:r>
            <a:r>
              <a:rPr lang="it-IT" altLang="it-IT" sz="1800" dirty="0" err="1">
                <a:solidFill>
                  <a:schemeClr val="bg1"/>
                </a:solidFill>
                <a:latin typeface="Trebuchet MS" panose="020B0603020202020204" pitchFamily="34" charset="0"/>
              </a:rPr>
              <a:t>details</a:t>
            </a:r>
            <a:r>
              <a:rPr lang="it-IT" altLang="it-IT" sz="1800" dirty="0">
                <a:solidFill>
                  <a:schemeClr val="bg1"/>
                </a:solidFill>
                <a:latin typeface="Trebuchet MS" panose="020B0603020202020204" pitchFamily="34" charset="0"/>
              </a:rPr>
              <a:t> of the </a:t>
            </a:r>
            <a:r>
              <a:rPr lang="it-IT" altLang="it-IT" sz="1800" dirty="0" err="1">
                <a:solidFill>
                  <a:schemeClr val="bg1"/>
                </a:solidFill>
                <a:latin typeface="Trebuchet MS" panose="020B0603020202020204" pitchFamily="34" charset="0"/>
              </a:rPr>
              <a:t>potential</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houses</a:t>
            </a:r>
            <a:r>
              <a:rPr lang="it-IT" altLang="it-IT" sz="1800" dirty="0">
                <a:solidFill>
                  <a:schemeClr val="bg1"/>
                </a:solidFill>
                <a:latin typeface="Trebuchet MS" panose="020B0603020202020204" pitchFamily="34" charset="0"/>
              </a:rPr>
              <a:t>, clusters of </a:t>
            </a:r>
            <a:r>
              <a:rPr lang="it-IT" altLang="it-IT" sz="1800" dirty="0" err="1">
                <a:solidFill>
                  <a:schemeClr val="bg1"/>
                </a:solidFill>
                <a:latin typeface="Trebuchet MS" panose="020B0603020202020204" pitchFamily="34" charset="0"/>
              </a:rPr>
              <a:t>venues</a:t>
            </a:r>
            <a:r>
              <a:rPr lang="it-IT" altLang="it-IT" sz="1800" dirty="0">
                <a:solidFill>
                  <a:schemeClr val="bg1"/>
                </a:solidFill>
                <a:latin typeface="Trebuchet MS" panose="020B0603020202020204" pitchFamily="34" charset="0"/>
              </a:rPr>
              <a:t> in the </a:t>
            </a:r>
            <a:r>
              <a:rPr lang="it-IT" altLang="it-IT" sz="1800" dirty="0" err="1">
                <a:solidFill>
                  <a:schemeClr val="bg1"/>
                </a:solidFill>
                <a:latin typeface="Trebuchet MS" panose="020B0603020202020204" pitchFamily="34" charset="0"/>
              </a:rPr>
              <a:t>neighborhoods</a:t>
            </a:r>
            <a:r>
              <a:rPr lang="it-IT" altLang="it-IT" sz="1800" dirty="0">
                <a:solidFill>
                  <a:schemeClr val="bg1"/>
                </a:solidFill>
                <a:latin typeface="Trebuchet MS" panose="020B0603020202020204" pitchFamily="34" charset="0"/>
              </a:rPr>
              <a:t> and job location </a:t>
            </a:r>
            <a:r>
              <a:rPr lang="it-IT" altLang="it-IT" sz="1800" dirty="0" err="1">
                <a:solidFill>
                  <a:schemeClr val="bg1"/>
                </a:solidFill>
                <a:latin typeface="Trebuchet MS" panose="020B0603020202020204" pitchFamily="34" charset="0"/>
              </a:rPr>
              <a:t>will</a:t>
            </a:r>
            <a:r>
              <a:rPr lang="it-IT" altLang="it-IT" sz="1800" dirty="0">
                <a:solidFill>
                  <a:schemeClr val="bg1"/>
                </a:solidFill>
                <a:latin typeface="Trebuchet MS" panose="020B0603020202020204" pitchFamily="34" charset="0"/>
              </a:rPr>
              <a:t> be </a:t>
            </a:r>
            <a:r>
              <a:rPr lang="it-IT" altLang="it-IT" sz="1800" dirty="0" err="1">
                <a:solidFill>
                  <a:schemeClr val="bg1"/>
                </a:solidFill>
                <a:latin typeface="Trebuchet MS" panose="020B0603020202020204" pitchFamily="34" charset="0"/>
              </a:rPr>
              <a:t>clearly</a:t>
            </a:r>
            <a:r>
              <a:rPr lang="it-IT" altLang="it-IT" sz="1800" dirty="0">
                <a:solidFill>
                  <a:schemeClr val="bg1"/>
                </a:solidFill>
                <a:latin typeface="Trebuchet MS" panose="020B0603020202020204" pitchFamily="34" charset="0"/>
              </a:rPr>
              <a:t> visibile in a single </a:t>
            </a:r>
            <a:r>
              <a:rPr lang="it-IT" altLang="it-IT" sz="1800" dirty="0" err="1">
                <a:solidFill>
                  <a:schemeClr val="bg1"/>
                </a:solidFill>
                <a:latin typeface="Trebuchet MS" panose="020B0603020202020204" pitchFamily="34" charset="0"/>
              </a:rPr>
              <a:t>view</a:t>
            </a:r>
            <a:r>
              <a:rPr lang="it-IT" altLang="it-IT" sz="1800" dirty="0">
                <a:solidFill>
                  <a:schemeClr val="bg1"/>
                </a:solidFill>
                <a:latin typeface="Trebuchet MS" panose="020B0603020202020204" pitchFamily="34" charset="0"/>
              </a:rPr>
              <a:t> (the </a:t>
            </a:r>
            <a:r>
              <a:rPr lang="it-IT" altLang="it-IT" sz="1800" dirty="0" err="1">
                <a:solidFill>
                  <a:schemeClr val="bg1"/>
                </a:solidFill>
                <a:latin typeface="Trebuchet MS" panose="020B0603020202020204" pitchFamily="34" charset="0"/>
              </a:rPr>
              <a:t>map</a:t>
            </a:r>
            <a:r>
              <a:rPr lang="it-IT" altLang="it-IT" sz="1800" dirty="0">
                <a:solidFill>
                  <a:schemeClr val="bg1"/>
                </a:solidFill>
                <a:latin typeface="Trebuchet MS" panose="020B0603020202020204" pitchFamily="34" charset="0"/>
              </a:rPr>
              <a:t>) with </a:t>
            </a:r>
            <a:r>
              <a:rPr lang="it-IT" altLang="it-IT" sz="1800" dirty="0" err="1">
                <a:solidFill>
                  <a:schemeClr val="bg1"/>
                </a:solidFill>
                <a:latin typeface="Trebuchet MS" panose="020B0603020202020204" pitchFamily="34" charset="0"/>
              </a:rPr>
              <a:t>all</a:t>
            </a:r>
            <a:r>
              <a:rPr lang="it-IT" altLang="it-IT" sz="1800" dirty="0">
                <a:solidFill>
                  <a:schemeClr val="bg1"/>
                </a:solidFill>
                <a:latin typeface="Trebuchet MS" panose="020B0603020202020204" pitchFamily="34" charset="0"/>
              </a:rPr>
              <a:t> the </a:t>
            </a:r>
            <a:r>
              <a:rPr lang="it-IT" altLang="it-IT" sz="1800" dirty="0" err="1">
                <a:solidFill>
                  <a:schemeClr val="bg1"/>
                </a:solidFill>
                <a:latin typeface="Trebuchet MS" panose="020B0603020202020204" pitchFamily="34" charset="0"/>
              </a:rPr>
              <a:t>details</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required</a:t>
            </a:r>
            <a:r>
              <a:rPr lang="it-IT" altLang="it-IT" sz="1800" dirty="0">
                <a:solidFill>
                  <a:schemeClr val="bg1"/>
                </a:solidFill>
                <a:latin typeface="Trebuchet MS" panose="020B0603020202020204" pitchFamily="34" charset="0"/>
              </a:rPr>
              <a:t>.</a:t>
            </a:r>
          </a:p>
          <a:p>
            <a:pPr marL="0" indent="0">
              <a:buNone/>
            </a:pPr>
            <a:r>
              <a:rPr lang="it-IT" altLang="it-IT" sz="1800" dirty="0" err="1">
                <a:solidFill>
                  <a:schemeClr val="bg1"/>
                </a:solidFill>
                <a:latin typeface="Trebuchet MS" panose="020B0603020202020204" pitchFamily="34" charset="0"/>
              </a:rPr>
              <a:t>Moreover</a:t>
            </a:r>
            <a:r>
              <a:rPr lang="it-IT" altLang="it-IT" sz="1800" dirty="0">
                <a:solidFill>
                  <a:schemeClr val="bg1"/>
                </a:solidFill>
                <a:latin typeface="Trebuchet MS" panose="020B0603020202020204" pitchFamily="34" charset="0"/>
              </a:rPr>
              <a:t> a </a:t>
            </a:r>
            <a:r>
              <a:rPr lang="it-IT" altLang="it-IT" sz="1800" dirty="0" err="1">
                <a:solidFill>
                  <a:schemeClr val="bg1"/>
                </a:solidFill>
                <a:latin typeface="Trebuchet MS" panose="020B0603020202020204" pitchFamily="34" charset="0"/>
              </a:rPr>
              <a:t>measurement</a:t>
            </a:r>
            <a:r>
              <a:rPr lang="it-IT" altLang="it-IT" sz="1800" dirty="0">
                <a:solidFill>
                  <a:schemeClr val="bg1"/>
                </a:solidFill>
                <a:latin typeface="Trebuchet MS" panose="020B0603020202020204" pitchFamily="34" charset="0"/>
              </a:rPr>
              <a:t> tool </a:t>
            </a:r>
            <a:r>
              <a:rPr lang="it-IT" altLang="it-IT" sz="1800" dirty="0" err="1">
                <a:solidFill>
                  <a:schemeClr val="bg1"/>
                </a:solidFill>
                <a:latin typeface="Trebuchet MS" panose="020B0603020202020204" pitchFamily="34" charset="0"/>
              </a:rPr>
              <a:t>icon</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will</a:t>
            </a:r>
            <a:r>
              <a:rPr lang="it-IT" altLang="it-IT" sz="1800" dirty="0">
                <a:solidFill>
                  <a:schemeClr val="bg1"/>
                </a:solidFill>
                <a:latin typeface="Trebuchet MS" panose="020B0603020202020204" pitchFamily="34" charset="0"/>
              </a:rPr>
              <a:t> be </a:t>
            </a:r>
            <a:r>
              <a:rPr lang="it-IT" altLang="it-IT" sz="1800" dirty="0" err="1">
                <a:solidFill>
                  <a:schemeClr val="bg1"/>
                </a:solidFill>
                <a:latin typeface="Trebuchet MS" panose="020B0603020202020204" pitchFamily="34" charset="0"/>
              </a:rPr>
              <a:t>provided</a:t>
            </a:r>
            <a:r>
              <a:rPr lang="it-IT" altLang="it-IT" sz="1800" dirty="0">
                <a:solidFill>
                  <a:schemeClr val="bg1"/>
                </a:solidFill>
                <a:latin typeface="Trebuchet MS" panose="020B0603020202020204" pitchFamily="34" charset="0"/>
              </a:rPr>
              <a:t> for user </a:t>
            </a:r>
            <a:r>
              <a:rPr lang="it-IT" altLang="it-IT" sz="1800" dirty="0" err="1">
                <a:solidFill>
                  <a:schemeClr val="bg1"/>
                </a:solidFill>
                <a:latin typeface="Trebuchet MS" panose="020B0603020202020204" pitchFamily="34" charset="0"/>
              </a:rPr>
              <a:t>convenience</a:t>
            </a:r>
            <a:r>
              <a:rPr lang="it-IT" altLang="it-IT" sz="1800" dirty="0">
                <a:solidFill>
                  <a:schemeClr val="bg1"/>
                </a:solidFill>
                <a:latin typeface="Trebuchet MS" panose="020B0603020202020204" pitchFamily="34" charset="0"/>
              </a:rPr>
              <a:t>.</a:t>
            </a:r>
          </a:p>
          <a:p>
            <a:pPr marL="0" indent="0">
              <a:buNone/>
            </a:pPr>
            <a:r>
              <a:rPr lang="it-IT" altLang="it-IT" sz="1800" dirty="0">
                <a:solidFill>
                  <a:schemeClr val="bg1"/>
                </a:solidFill>
                <a:latin typeface="Trebuchet MS" panose="020B0603020202020204" pitchFamily="34" charset="0"/>
              </a:rPr>
              <a:t>The </a:t>
            </a:r>
            <a:r>
              <a:rPr lang="it-IT" altLang="it-IT" sz="1800" dirty="0" err="1">
                <a:solidFill>
                  <a:schemeClr val="bg1"/>
                </a:solidFill>
                <a:latin typeface="Trebuchet MS" panose="020B0603020202020204" pitchFamily="34" charset="0"/>
              </a:rPr>
              <a:t>popus</a:t>
            </a:r>
            <a:r>
              <a:rPr lang="it-IT" altLang="it-IT" sz="1800" dirty="0">
                <a:solidFill>
                  <a:schemeClr val="bg1"/>
                </a:solidFill>
                <a:latin typeface="Trebuchet MS" panose="020B0603020202020204" pitchFamily="34" charset="0"/>
              </a:rPr>
              <a:t> of the </a:t>
            </a:r>
            <a:r>
              <a:rPr lang="it-IT" altLang="it-IT" sz="1800" dirty="0" err="1">
                <a:solidFill>
                  <a:schemeClr val="bg1"/>
                </a:solidFill>
                <a:latin typeface="Trebuchet MS" panose="020B0603020202020204" pitchFamily="34" charset="0"/>
              </a:rPr>
              <a:t>map</a:t>
            </a:r>
            <a:r>
              <a:rPr lang="it-IT" altLang="it-IT" sz="1800" dirty="0">
                <a:solidFill>
                  <a:schemeClr val="bg1"/>
                </a:solidFill>
                <a:latin typeface="Trebuchet MS" panose="020B0603020202020204" pitchFamily="34" charset="0"/>
              </a:rPr>
              <a:t> items </a:t>
            </a:r>
            <a:r>
              <a:rPr lang="it-IT" altLang="it-IT" sz="1800" dirty="0" err="1">
                <a:solidFill>
                  <a:schemeClr val="bg1"/>
                </a:solidFill>
                <a:latin typeface="Trebuchet MS" panose="020B0603020202020204" pitchFamily="34" charset="0"/>
              </a:rPr>
              <a:t>will</a:t>
            </a:r>
            <a:r>
              <a:rPr lang="it-IT" altLang="it-IT" sz="1800" dirty="0">
                <a:solidFill>
                  <a:schemeClr val="bg1"/>
                </a:solidFill>
                <a:latin typeface="Trebuchet MS" panose="020B0603020202020204" pitchFamily="34" charset="0"/>
              </a:rPr>
              <a:t> display </a:t>
            </a:r>
            <a:r>
              <a:rPr lang="it-IT" altLang="it-IT" sz="1800" dirty="0" err="1">
                <a:solidFill>
                  <a:schemeClr val="bg1"/>
                </a:solidFill>
                <a:latin typeface="Trebuchet MS" panose="020B0603020202020204" pitchFamily="34" charset="0"/>
              </a:rPr>
              <a:t>all</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details</a:t>
            </a:r>
            <a:r>
              <a:rPr lang="it-IT" altLang="it-IT" sz="1800" dirty="0">
                <a:solidFill>
                  <a:schemeClr val="bg1"/>
                </a:solidFill>
                <a:latin typeface="Trebuchet MS" panose="020B0603020202020204" pitchFamily="34" charset="0"/>
              </a:rPr>
              <a:t> for </a:t>
            </a:r>
            <a:r>
              <a:rPr lang="it-IT" altLang="it-IT" sz="1800" dirty="0" err="1">
                <a:solidFill>
                  <a:schemeClr val="bg1"/>
                </a:solidFill>
                <a:latin typeface="Trebuchet MS" panose="020B0603020202020204" pitchFamily="34" charset="0"/>
              </a:rPr>
              <a:t>every</a:t>
            </a:r>
            <a:r>
              <a:rPr lang="it-IT" altLang="it-IT" sz="1800" dirty="0">
                <a:solidFill>
                  <a:schemeClr val="bg1"/>
                </a:solidFill>
                <a:latin typeface="Trebuchet MS" panose="020B0603020202020204" pitchFamily="34" charset="0"/>
              </a:rPr>
              <a:t> single cluster or house.</a:t>
            </a:r>
          </a:p>
        </p:txBody>
      </p:sp>
    </p:spTree>
    <p:extLst>
      <p:ext uri="{BB962C8B-B14F-4D97-AF65-F5344CB8AC3E}">
        <p14:creationId xmlns:p14="http://schemas.microsoft.com/office/powerpoint/2010/main" val="21106099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a:extLst>
              <a:ext uri="{FF2B5EF4-FFF2-40B4-BE49-F238E27FC236}">
                <a16:creationId xmlns:a16="http://schemas.microsoft.com/office/drawing/2014/main" id="{48F277C4-4DDB-4E90-AD5A-142A83F8DBDA}"/>
              </a:ext>
            </a:extLst>
          </p:cNvPr>
          <p:cNvSpPr>
            <a:spLocks noGrp="1" noChangeArrowheads="1"/>
          </p:cNvSpPr>
          <p:nvPr>
            <p:ph type="title"/>
          </p:nvPr>
        </p:nvSpPr>
        <p:spPr>
          <a:xfrm>
            <a:off x="395288" y="188913"/>
            <a:ext cx="8229600" cy="981075"/>
          </a:xfrm>
        </p:spPr>
        <p:txBody>
          <a:bodyPr/>
          <a:lstStyle/>
          <a:p>
            <a:r>
              <a:rPr lang="it-IT" altLang="it-IT" sz="4000" dirty="0">
                <a:solidFill>
                  <a:schemeClr val="bg1"/>
                </a:solidFill>
              </a:rPr>
              <a:t>3. </a:t>
            </a:r>
            <a:r>
              <a:rPr lang="it-IT" altLang="it-IT" sz="4000" dirty="0" err="1">
                <a:solidFill>
                  <a:schemeClr val="bg1"/>
                </a:solidFill>
              </a:rPr>
              <a:t>Methodology</a:t>
            </a:r>
            <a:endParaRPr lang="it-IT" altLang="it-IT" sz="4000" dirty="0">
              <a:solidFill>
                <a:schemeClr val="bg1"/>
              </a:solidFill>
            </a:endParaRPr>
          </a:p>
        </p:txBody>
      </p:sp>
      <p:sp>
        <p:nvSpPr>
          <p:cNvPr id="137219" name="Rectangle 3">
            <a:extLst>
              <a:ext uri="{FF2B5EF4-FFF2-40B4-BE49-F238E27FC236}">
                <a16:creationId xmlns:a16="http://schemas.microsoft.com/office/drawing/2014/main" id="{A87F788C-E4AE-4B63-BFA6-7276BD069DDD}"/>
              </a:ext>
            </a:extLst>
          </p:cNvPr>
          <p:cNvSpPr>
            <a:spLocks noGrp="1" noChangeArrowheads="1"/>
          </p:cNvSpPr>
          <p:nvPr>
            <p:ph type="body" idx="1"/>
          </p:nvPr>
        </p:nvSpPr>
        <p:spPr>
          <a:xfrm>
            <a:off x="1907704" y="1600200"/>
            <a:ext cx="6779096" cy="4525963"/>
          </a:xfrm>
        </p:spPr>
        <p:txBody>
          <a:bodyPr/>
          <a:lstStyle/>
          <a:p>
            <a:pPr marL="0" indent="0">
              <a:buNone/>
            </a:pPr>
            <a:r>
              <a:rPr lang="it-IT" altLang="it-IT" sz="2800" dirty="0">
                <a:solidFill>
                  <a:schemeClr val="bg1"/>
                </a:solidFill>
                <a:latin typeface="Trebuchet MS" panose="020B0603020202020204" pitchFamily="34" charset="0"/>
              </a:rPr>
              <a:t>3.2 Tools</a:t>
            </a:r>
          </a:p>
          <a:p>
            <a:pPr marL="0" indent="0">
              <a:buNone/>
            </a:pPr>
            <a:r>
              <a:rPr lang="it-IT" altLang="it-IT" sz="1800" dirty="0">
                <a:solidFill>
                  <a:schemeClr val="bg1"/>
                </a:solidFill>
                <a:latin typeface="Trebuchet MS" panose="020B0603020202020204" pitchFamily="34" charset="0"/>
              </a:rPr>
              <a:t>First of </a:t>
            </a:r>
            <a:r>
              <a:rPr lang="it-IT" altLang="it-IT" sz="1800" dirty="0" err="1">
                <a:solidFill>
                  <a:schemeClr val="bg1"/>
                </a:solidFill>
                <a:latin typeface="Trebuchet MS" panose="020B0603020202020204" pitchFamily="34" charset="0"/>
              </a:rPr>
              <a:t>all</a:t>
            </a:r>
            <a:r>
              <a:rPr lang="it-IT" altLang="it-IT" sz="1800" dirty="0">
                <a:solidFill>
                  <a:schemeClr val="bg1"/>
                </a:solidFill>
                <a:latin typeface="Trebuchet MS" panose="020B0603020202020204" pitchFamily="34" charset="0"/>
              </a:rPr>
              <a:t> I </a:t>
            </a:r>
            <a:r>
              <a:rPr lang="it-IT" altLang="it-IT" sz="1800" dirty="0" err="1">
                <a:solidFill>
                  <a:schemeClr val="bg1"/>
                </a:solidFill>
                <a:latin typeface="Trebuchet MS" panose="020B0603020202020204" pitchFamily="34" charset="0"/>
              </a:rPr>
              <a:t>used</a:t>
            </a:r>
            <a:r>
              <a:rPr lang="it-IT" altLang="it-IT" sz="1800" dirty="0">
                <a:solidFill>
                  <a:schemeClr val="bg1"/>
                </a:solidFill>
                <a:latin typeface="Trebuchet MS" panose="020B0603020202020204" pitchFamily="34" charset="0"/>
              </a:rPr>
              <a:t> web-</a:t>
            </a:r>
            <a:r>
              <a:rPr lang="it-IT" altLang="it-IT" sz="1800" dirty="0" err="1">
                <a:solidFill>
                  <a:schemeClr val="bg1"/>
                </a:solidFill>
                <a:latin typeface="Trebuchet MS" panose="020B0603020202020204" pitchFamily="34" charset="0"/>
              </a:rPr>
              <a:t>scraping</a:t>
            </a:r>
            <a:r>
              <a:rPr lang="it-IT" altLang="it-IT" sz="1800" dirty="0">
                <a:solidFill>
                  <a:schemeClr val="bg1"/>
                </a:solidFill>
                <a:latin typeface="Trebuchet MS" panose="020B0603020202020204" pitchFamily="34" charset="0"/>
              </a:rPr>
              <a:t> tools to </a:t>
            </a:r>
            <a:r>
              <a:rPr lang="it-IT" altLang="it-IT" sz="1800" dirty="0" err="1">
                <a:solidFill>
                  <a:schemeClr val="bg1"/>
                </a:solidFill>
                <a:latin typeface="Trebuchet MS" panose="020B0603020202020204" pitchFamily="34" charset="0"/>
              </a:rPr>
              <a:t>get</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unstructured</a:t>
            </a:r>
            <a:r>
              <a:rPr lang="it-IT" altLang="it-IT" sz="1800" dirty="0">
                <a:solidFill>
                  <a:schemeClr val="bg1"/>
                </a:solidFill>
                <a:latin typeface="Trebuchet MS" panose="020B0603020202020204" pitchFamily="34" charset="0"/>
              </a:rPr>
              <a:t> data from websites (</a:t>
            </a:r>
            <a:r>
              <a:rPr lang="it-IT" altLang="it-IT" sz="1800" dirty="0" err="1">
                <a:solidFill>
                  <a:schemeClr val="bg1"/>
                </a:solidFill>
                <a:latin typeface="Trebuchet MS" panose="020B0603020202020204" pitchFamily="34" charset="0"/>
              </a:rPr>
              <a:t>neighborhoods</a:t>
            </a:r>
            <a:r>
              <a:rPr lang="it-IT" altLang="it-IT" sz="1800" dirty="0">
                <a:solidFill>
                  <a:schemeClr val="bg1"/>
                </a:solidFill>
                <a:latin typeface="Trebuchet MS" panose="020B0603020202020204" pitchFamily="34" charset="0"/>
              </a:rPr>
              <a:t>) and </a:t>
            </a:r>
            <a:r>
              <a:rPr lang="it-IT" altLang="it-IT" sz="1800" dirty="0" err="1">
                <a:solidFill>
                  <a:schemeClr val="bg1"/>
                </a:solidFill>
                <a:latin typeface="Trebuchet MS" panose="020B0603020202020204" pitchFamily="34" charset="0"/>
              </a:rPr>
              <a:t>convert</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it</a:t>
            </a:r>
            <a:r>
              <a:rPr lang="it-IT" altLang="it-IT" sz="1800" dirty="0">
                <a:solidFill>
                  <a:schemeClr val="bg1"/>
                </a:solidFill>
                <a:latin typeface="Trebuchet MS" panose="020B0603020202020204" pitchFamily="34" charset="0"/>
              </a:rPr>
              <a:t> in </a:t>
            </a:r>
            <a:r>
              <a:rPr lang="it-IT" altLang="it-IT" sz="1800" dirty="0" err="1">
                <a:solidFill>
                  <a:schemeClr val="bg1"/>
                </a:solidFill>
                <a:latin typeface="Trebuchet MS" panose="020B0603020202020204" pitchFamily="34" charset="0"/>
              </a:rPr>
              <a:t>csv</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that</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were</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imported</a:t>
            </a:r>
            <a:r>
              <a:rPr lang="it-IT" altLang="it-IT" sz="1800" dirty="0">
                <a:solidFill>
                  <a:schemeClr val="bg1"/>
                </a:solidFill>
                <a:latin typeface="Trebuchet MS" panose="020B0603020202020204" pitchFamily="34" charset="0"/>
              </a:rPr>
              <a:t> in </a:t>
            </a:r>
            <a:r>
              <a:rPr lang="it-IT" altLang="it-IT" sz="1800" dirty="0" err="1">
                <a:solidFill>
                  <a:schemeClr val="bg1"/>
                </a:solidFill>
                <a:latin typeface="Trebuchet MS" panose="020B0603020202020204" pitchFamily="34" charset="0"/>
              </a:rPr>
              <a:t>dataframes</a:t>
            </a:r>
            <a:r>
              <a:rPr lang="it-IT" altLang="it-IT" sz="1800" dirty="0">
                <a:solidFill>
                  <a:schemeClr val="bg1"/>
                </a:solidFill>
                <a:latin typeface="Trebuchet MS" panose="020B0603020202020204" pitchFamily="34" charset="0"/>
              </a:rPr>
              <a:t> with </a:t>
            </a:r>
            <a:r>
              <a:rPr lang="it-IT" altLang="it-IT" sz="1800" dirty="0" err="1">
                <a:solidFill>
                  <a:schemeClr val="bg1"/>
                </a:solidFill>
                <a:latin typeface="Trebuchet MS" panose="020B0603020202020204" pitchFamily="34" charset="0"/>
              </a:rPr>
              <a:t>pandas</a:t>
            </a:r>
            <a:r>
              <a:rPr lang="it-IT" altLang="it-IT" sz="1800" dirty="0">
                <a:solidFill>
                  <a:schemeClr val="bg1"/>
                </a:solidFill>
                <a:latin typeface="Trebuchet MS" panose="020B0603020202020204" pitchFamily="34" charset="0"/>
              </a:rPr>
              <a:t> libraries (</a:t>
            </a:r>
            <a:r>
              <a:rPr lang="it-IT" altLang="it-IT" sz="1800" dirty="0" err="1">
                <a:solidFill>
                  <a:schemeClr val="bg1"/>
                </a:solidFill>
                <a:latin typeface="Trebuchet MS" panose="020B0603020202020204" pitchFamily="34" charset="0"/>
              </a:rPr>
              <a:t>read_csv</a:t>
            </a:r>
            <a:r>
              <a:rPr lang="it-IT" altLang="it-IT" sz="1800" dirty="0">
                <a:solidFill>
                  <a:schemeClr val="bg1"/>
                </a:solidFill>
                <a:latin typeface="Trebuchet MS" panose="020B0603020202020204" pitchFamily="34" charset="0"/>
              </a:rPr>
              <a:t>)</a:t>
            </a:r>
          </a:p>
          <a:p>
            <a:pPr marL="0" indent="0">
              <a:buNone/>
            </a:pPr>
            <a:r>
              <a:rPr lang="it-IT" altLang="it-IT" sz="1800" dirty="0">
                <a:solidFill>
                  <a:schemeClr val="bg1"/>
                </a:solidFill>
                <a:latin typeface="Trebuchet MS" panose="020B0603020202020204" pitchFamily="34" charset="0"/>
              </a:rPr>
              <a:t>After </a:t>
            </a:r>
            <a:r>
              <a:rPr lang="it-IT" altLang="it-IT" sz="1800" dirty="0" err="1">
                <a:solidFill>
                  <a:schemeClr val="bg1"/>
                </a:solidFill>
                <a:latin typeface="Trebuchet MS" panose="020B0603020202020204" pitchFamily="34" charset="0"/>
              </a:rPr>
              <a:t>that</a:t>
            </a:r>
            <a:r>
              <a:rPr lang="it-IT" altLang="it-IT" sz="1800" dirty="0">
                <a:solidFill>
                  <a:schemeClr val="bg1"/>
                </a:solidFill>
                <a:latin typeface="Trebuchet MS" panose="020B0603020202020204" pitchFamily="34" charset="0"/>
              </a:rPr>
              <a:t> I </a:t>
            </a:r>
            <a:r>
              <a:rPr lang="it-IT" altLang="it-IT" sz="1800" dirty="0" err="1">
                <a:solidFill>
                  <a:schemeClr val="bg1"/>
                </a:solidFill>
                <a:latin typeface="Trebuchet MS" panose="020B0603020202020204" pitchFamily="34" charset="0"/>
              </a:rPr>
              <a:t>used</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Nominatim</a:t>
            </a:r>
            <a:r>
              <a:rPr lang="it-IT" altLang="it-IT" sz="1800" dirty="0">
                <a:solidFill>
                  <a:schemeClr val="bg1"/>
                </a:solidFill>
                <a:latin typeface="Trebuchet MS" panose="020B0603020202020204" pitchFamily="34" charset="0"/>
              </a:rPr>
              <a:t> and Google </a:t>
            </a:r>
            <a:r>
              <a:rPr lang="it-IT" altLang="it-IT" sz="1800" dirty="0" err="1">
                <a:solidFill>
                  <a:schemeClr val="bg1"/>
                </a:solidFill>
                <a:latin typeface="Trebuchet MS" panose="020B0603020202020204" pitchFamily="34" charset="0"/>
              </a:rPr>
              <a:t>APIs</a:t>
            </a:r>
            <a:r>
              <a:rPr lang="it-IT" altLang="it-IT" sz="1800" dirty="0">
                <a:solidFill>
                  <a:schemeClr val="bg1"/>
                </a:solidFill>
                <a:latin typeface="Trebuchet MS" panose="020B0603020202020204" pitchFamily="34" charset="0"/>
              </a:rPr>
              <a:t> to </a:t>
            </a:r>
            <a:r>
              <a:rPr lang="it-IT" altLang="it-IT" sz="1800" dirty="0" err="1">
                <a:solidFill>
                  <a:schemeClr val="bg1"/>
                </a:solidFill>
                <a:latin typeface="Trebuchet MS" panose="020B0603020202020204" pitchFamily="34" charset="0"/>
              </a:rPr>
              <a:t>get</a:t>
            </a:r>
            <a:r>
              <a:rPr lang="it-IT" altLang="it-IT" sz="1800" dirty="0">
                <a:solidFill>
                  <a:schemeClr val="bg1"/>
                </a:solidFill>
                <a:latin typeface="Trebuchet MS" panose="020B0603020202020204" pitchFamily="34" charset="0"/>
              </a:rPr>
              <a:t> geodata for </a:t>
            </a:r>
            <a:r>
              <a:rPr lang="it-IT" altLang="it-IT" sz="1800" dirty="0" err="1">
                <a:solidFill>
                  <a:schemeClr val="bg1"/>
                </a:solidFill>
                <a:latin typeface="Trebuchet MS" panose="020B0603020202020204" pitchFamily="34" charset="0"/>
              </a:rPr>
              <a:t>all</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neighborhoods</a:t>
            </a:r>
            <a:r>
              <a:rPr lang="it-IT" altLang="it-IT" sz="1800" dirty="0">
                <a:solidFill>
                  <a:schemeClr val="bg1"/>
                </a:solidFill>
                <a:latin typeface="Trebuchet MS" panose="020B0603020202020204" pitchFamily="34" charset="0"/>
              </a:rPr>
              <a:t>, home, </a:t>
            </a:r>
            <a:r>
              <a:rPr lang="it-IT" altLang="it-IT" sz="1800" dirty="0" err="1">
                <a:solidFill>
                  <a:schemeClr val="bg1"/>
                </a:solidFill>
                <a:latin typeface="Trebuchet MS" panose="020B0603020202020204" pitchFamily="34" charset="0"/>
              </a:rPr>
              <a:t>potential</a:t>
            </a:r>
            <a:r>
              <a:rPr lang="it-IT" altLang="it-IT" sz="1800" dirty="0">
                <a:solidFill>
                  <a:schemeClr val="bg1"/>
                </a:solidFill>
                <a:latin typeface="Trebuchet MS" panose="020B0603020202020204" pitchFamily="34" charset="0"/>
              </a:rPr>
              <a:t> </a:t>
            </a:r>
            <a:r>
              <a:rPr lang="it-IT" altLang="it-IT" sz="1800" dirty="0" err="1">
                <a:solidFill>
                  <a:schemeClr val="bg1"/>
                </a:solidFill>
                <a:latin typeface="Trebuchet MS" panose="020B0603020202020204" pitchFamily="34" charset="0"/>
              </a:rPr>
              <a:t>houses</a:t>
            </a:r>
            <a:r>
              <a:rPr lang="it-IT" altLang="it-IT" sz="1800" dirty="0">
                <a:solidFill>
                  <a:schemeClr val="bg1"/>
                </a:solidFill>
                <a:latin typeface="Trebuchet MS" panose="020B0603020202020204" pitchFamily="34" charset="0"/>
              </a:rPr>
              <a:t> and job location. </a:t>
            </a:r>
          </a:p>
          <a:p>
            <a:pPr marL="0" indent="0">
              <a:buNone/>
            </a:pPr>
            <a:r>
              <a:rPr lang="it-IT" sz="1800" dirty="0">
                <a:solidFill>
                  <a:schemeClr val="bg1"/>
                </a:solidFill>
                <a:latin typeface="Trebuchet MS" panose="020B0603020202020204" pitchFamily="34" charset="0"/>
              </a:rPr>
              <a:t>I </a:t>
            </a:r>
            <a:r>
              <a:rPr lang="it-IT" sz="1800" dirty="0" err="1">
                <a:solidFill>
                  <a:schemeClr val="bg1"/>
                </a:solidFill>
                <a:latin typeface="Trebuchet MS" panose="020B0603020202020204" pitchFamily="34" charset="0"/>
              </a:rPr>
              <a:t>used</a:t>
            </a:r>
            <a:r>
              <a:rPr lang="it-IT" sz="1800" dirty="0">
                <a:solidFill>
                  <a:schemeClr val="bg1"/>
                </a:solidFill>
                <a:latin typeface="Trebuchet MS" panose="020B0603020202020204" pitchFamily="34" charset="0"/>
              </a:rPr>
              <a:t> </a:t>
            </a:r>
            <a:r>
              <a:rPr lang="it-IT" sz="1800" dirty="0" err="1">
                <a:solidFill>
                  <a:schemeClr val="bg1"/>
                </a:solidFill>
                <a:latin typeface="Trebuchet MS" panose="020B0603020202020204" pitchFamily="34" charset="0"/>
              </a:rPr>
              <a:t>Geopy</a:t>
            </a:r>
            <a:r>
              <a:rPr lang="it-IT" sz="1800" dirty="0">
                <a:solidFill>
                  <a:schemeClr val="bg1"/>
                </a:solidFill>
                <a:latin typeface="Trebuchet MS" panose="020B0603020202020204" pitchFamily="34" charset="0"/>
              </a:rPr>
              <a:t> and </a:t>
            </a:r>
            <a:r>
              <a:rPr lang="it-IT" sz="1800" dirty="0" err="1">
                <a:solidFill>
                  <a:schemeClr val="bg1"/>
                </a:solidFill>
                <a:latin typeface="Trebuchet MS" panose="020B0603020202020204" pitchFamily="34" charset="0"/>
              </a:rPr>
              <a:t>Nominatim</a:t>
            </a:r>
            <a:r>
              <a:rPr lang="it-IT" sz="1800" dirty="0">
                <a:solidFill>
                  <a:schemeClr val="bg1"/>
                </a:solidFill>
                <a:latin typeface="Trebuchet MS" panose="020B0603020202020204" pitchFamily="34" charset="0"/>
              </a:rPr>
              <a:t> to </a:t>
            </a:r>
            <a:r>
              <a:rPr lang="it-IT" sz="1800" dirty="0" err="1">
                <a:solidFill>
                  <a:schemeClr val="bg1"/>
                </a:solidFill>
                <a:latin typeface="Trebuchet MS" panose="020B0603020202020204" pitchFamily="34" charset="0"/>
              </a:rPr>
              <a:t>establish</a:t>
            </a:r>
            <a:r>
              <a:rPr lang="it-IT" sz="1800" dirty="0">
                <a:solidFill>
                  <a:schemeClr val="bg1"/>
                </a:solidFill>
                <a:latin typeface="Trebuchet MS" panose="020B0603020202020204" pitchFamily="34" charset="0"/>
              </a:rPr>
              <a:t> relative </a:t>
            </a:r>
            <a:r>
              <a:rPr lang="it-IT" sz="1800" dirty="0" err="1">
                <a:solidFill>
                  <a:schemeClr val="bg1"/>
                </a:solidFill>
                <a:latin typeface="Trebuchet MS" panose="020B0603020202020204" pitchFamily="34" charset="0"/>
              </a:rPr>
              <a:t>distances</a:t>
            </a:r>
            <a:r>
              <a:rPr lang="it-IT" sz="1800" dirty="0">
                <a:solidFill>
                  <a:schemeClr val="bg1"/>
                </a:solidFill>
                <a:latin typeface="Trebuchet MS" panose="020B0603020202020204" pitchFamily="34" charset="0"/>
              </a:rPr>
              <a:t>.</a:t>
            </a:r>
          </a:p>
          <a:p>
            <a:pPr marL="0" indent="0">
              <a:buNone/>
            </a:pPr>
            <a:r>
              <a:rPr lang="it-IT" sz="1800" dirty="0">
                <a:solidFill>
                  <a:schemeClr val="bg1"/>
                </a:solidFill>
                <a:latin typeface="Trebuchet MS" panose="020B0603020202020204" pitchFamily="34" charset="0"/>
              </a:rPr>
              <a:t>The </a:t>
            </a:r>
            <a:r>
              <a:rPr lang="it-IT" sz="1800" dirty="0" err="1">
                <a:solidFill>
                  <a:schemeClr val="bg1"/>
                </a:solidFill>
                <a:latin typeface="Trebuchet MS" panose="020B0603020202020204" pitchFamily="34" charset="0"/>
              </a:rPr>
              <a:t>maps</a:t>
            </a:r>
            <a:r>
              <a:rPr lang="it-IT" sz="1800" dirty="0">
                <a:solidFill>
                  <a:schemeClr val="bg1"/>
                </a:solidFill>
                <a:latin typeface="Trebuchet MS" panose="020B0603020202020204" pitchFamily="34" charset="0"/>
              </a:rPr>
              <a:t> </a:t>
            </a:r>
            <a:r>
              <a:rPr lang="it-IT" sz="1800" dirty="0" err="1">
                <a:solidFill>
                  <a:schemeClr val="bg1"/>
                </a:solidFill>
                <a:latin typeface="Trebuchet MS" panose="020B0603020202020204" pitchFamily="34" charset="0"/>
              </a:rPr>
              <a:t>were</a:t>
            </a:r>
            <a:r>
              <a:rPr lang="it-IT" sz="1800" dirty="0">
                <a:solidFill>
                  <a:schemeClr val="bg1"/>
                </a:solidFill>
                <a:latin typeface="Trebuchet MS" panose="020B0603020202020204" pitchFamily="34" charset="0"/>
              </a:rPr>
              <a:t> </a:t>
            </a:r>
            <a:r>
              <a:rPr lang="it-IT" sz="1800" dirty="0" err="1">
                <a:solidFill>
                  <a:schemeClr val="bg1"/>
                </a:solidFill>
                <a:latin typeface="Trebuchet MS" panose="020B0603020202020204" pitchFamily="34" charset="0"/>
              </a:rPr>
              <a:t>created</a:t>
            </a:r>
            <a:r>
              <a:rPr lang="it-IT" sz="1800" dirty="0">
                <a:solidFill>
                  <a:schemeClr val="bg1"/>
                </a:solidFill>
                <a:latin typeface="Trebuchet MS" panose="020B0603020202020204" pitchFamily="34" charset="0"/>
              </a:rPr>
              <a:t> with </a:t>
            </a:r>
            <a:r>
              <a:rPr lang="it-IT" sz="1800" dirty="0" err="1">
                <a:solidFill>
                  <a:schemeClr val="bg1"/>
                </a:solidFill>
                <a:latin typeface="Trebuchet MS" panose="020B0603020202020204" pitchFamily="34" charset="0"/>
              </a:rPr>
              <a:t>Folium</a:t>
            </a:r>
            <a:r>
              <a:rPr lang="it-IT" sz="1800" dirty="0">
                <a:solidFill>
                  <a:schemeClr val="bg1"/>
                </a:solidFill>
                <a:latin typeface="Trebuchet MS" panose="020B0603020202020204" pitchFamily="34" charset="0"/>
              </a:rPr>
              <a:t>.</a:t>
            </a:r>
          </a:p>
          <a:p>
            <a:pPr marL="0" indent="0">
              <a:buNone/>
            </a:pPr>
            <a:r>
              <a:rPr lang="it-IT" sz="1800" dirty="0">
                <a:solidFill>
                  <a:schemeClr val="bg1"/>
                </a:solidFill>
                <a:latin typeface="Trebuchet MS" panose="020B0603020202020204" pitchFamily="34" charset="0"/>
              </a:rPr>
              <a:t>The </a:t>
            </a:r>
            <a:r>
              <a:rPr lang="it-IT" sz="1800" dirty="0" err="1">
                <a:solidFill>
                  <a:schemeClr val="bg1"/>
                </a:solidFill>
                <a:latin typeface="Trebuchet MS" panose="020B0603020202020204" pitchFamily="34" charset="0"/>
              </a:rPr>
              <a:t>surrounding</a:t>
            </a:r>
            <a:r>
              <a:rPr lang="it-IT" sz="1800" dirty="0">
                <a:solidFill>
                  <a:schemeClr val="bg1"/>
                </a:solidFill>
                <a:latin typeface="Trebuchet MS" panose="020B0603020202020204" pitchFamily="34" charset="0"/>
              </a:rPr>
              <a:t> </a:t>
            </a:r>
            <a:r>
              <a:rPr lang="it-IT" sz="1800" dirty="0" err="1">
                <a:solidFill>
                  <a:schemeClr val="bg1"/>
                </a:solidFill>
                <a:latin typeface="Trebuchet MS" panose="020B0603020202020204" pitchFamily="34" charset="0"/>
              </a:rPr>
              <a:t>venues</a:t>
            </a:r>
            <a:r>
              <a:rPr lang="it-IT" sz="1800" dirty="0">
                <a:solidFill>
                  <a:schemeClr val="bg1"/>
                </a:solidFill>
                <a:latin typeface="Trebuchet MS" panose="020B0603020202020204" pitchFamily="34" charset="0"/>
              </a:rPr>
              <a:t> </a:t>
            </a:r>
            <a:r>
              <a:rPr lang="it-IT" sz="1800" dirty="0" err="1">
                <a:solidFill>
                  <a:schemeClr val="bg1"/>
                </a:solidFill>
                <a:latin typeface="Trebuchet MS" panose="020B0603020202020204" pitchFamily="34" charset="0"/>
              </a:rPr>
              <a:t>were</a:t>
            </a:r>
            <a:r>
              <a:rPr lang="it-IT" sz="1800" dirty="0">
                <a:solidFill>
                  <a:schemeClr val="bg1"/>
                </a:solidFill>
                <a:latin typeface="Trebuchet MS" panose="020B0603020202020204" pitchFamily="34" charset="0"/>
              </a:rPr>
              <a:t> </a:t>
            </a:r>
            <a:r>
              <a:rPr lang="it-IT" sz="1800" dirty="0" err="1">
                <a:solidFill>
                  <a:schemeClr val="bg1"/>
                </a:solidFill>
                <a:latin typeface="Trebuchet MS" panose="020B0603020202020204" pitchFamily="34" charset="0"/>
              </a:rPr>
              <a:t>obtained</a:t>
            </a:r>
            <a:r>
              <a:rPr lang="it-IT" sz="1800" dirty="0">
                <a:solidFill>
                  <a:schemeClr val="bg1"/>
                </a:solidFill>
                <a:latin typeface="Trebuchet MS" panose="020B0603020202020204" pitchFamily="34" charset="0"/>
              </a:rPr>
              <a:t> from </a:t>
            </a:r>
            <a:r>
              <a:rPr lang="it-IT" sz="1800" dirty="0" err="1">
                <a:solidFill>
                  <a:schemeClr val="bg1"/>
                </a:solidFill>
                <a:latin typeface="Trebuchet MS" panose="020B0603020202020204" pitchFamily="34" charset="0"/>
              </a:rPr>
              <a:t>Foursquare</a:t>
            </a:r>
            <a:r>
              <a:rPr lang="it-IT" sz="1800" dirty="0">
                <a:solidFill>
                  <a:schemeClr val="bg1"/>
                </a:solidFill>
                <a:latin typeface="Trebuchet MS" panose="020B0603020202020204" pitchFamily="34" charset="0"/>
              </a:rPr>
              <a:t> API </a:t>
            </a:r>
            <a:r>
              <a:rPr lang="it-IT" sz="1800" dirty="0" err="1">
                <a:solidFill>
                  <a:schemeClr val="bg1"/>
                </a:solidFill>
                <a:latin typeface="Trebuchet MS" panose="020B0603020202020204" pitchFamily="34" charset="0"/>
              </a:rPr>
              <a:t>using</a:t>
            </a:r>
            <a:r>
              <a:rPr lang="it-IT" sz="1800" dirty="0">
                <a:solidFill>
                  <a:schemeClr val="bg1"/>
                </a:solidFill>
                <a:latin typeface="Trebuchet MS" panose="020B0603020202020204" pitchFamily="34" charset="0"/>
              </a:rPr>
              <a:t> </a:t>
            </a:r>
            <a:r>
              <a:rPr lang="it-IT" sz="1800" dirty="0" err="1">
                <a:solidFill>
                  <a:schemeClr val="bg1"/>
                </a:solidFill>
                <a:latin typeface="Trebuchet MS" panose="020B0603020202020204" pitchFamily="34" charset="0"/>
              </a:rPr>
              <a:t>their</a:t>
            </a:r>
            <a:r>
              <a:rPr lang="it-IT" sz="1800" dirty="0">
                <a:solidFill>
                  <a:schemeClr val="bg1"/>
                </a:solidFill>
                <a:latin typeface="Trebuchet MS" panose="020B0603020202020204" pitchFamily="34" charset="0"/>
              </a:rPr>
              <a:t> </a:t>
            </a:r>
            <a:r>
              <a:rPr lang="it-IT" sz="1800" dirty="0" err="1">
                <a:solidFill>
                  <a:schemeClr val="bg1"/>
                </a:solidFill>
                <a:latin typeface="Trebuchet MS" panose="020B0603020202020204" pitchFamily="34" charset="0"/>
              </a:rPr>
              <a:t>categoryid</a:t>
            </a:r>
            <a:r>
              <a:rPr lang="it-IT" sz="1800" dirty="0">
                <a:solidFill>
                  <a:schemeClr val="bg1"/>
                </a:solidFill>
                <a:latin typeface="Trebuchet MS" panose="020B0603020202020204" pitchFamily="34" charset="0"/>
              </a:rPr>
              <a:t> to filter </a:t>
            </a:r>
            <a:r>
              <a:rPr lang="it-IT" sz="1800" dirty="0" err="1">
                <a:solidFill>
                  <a:schemeClr val="bg1"/>
                </a:solidFill>
                <a:latin typeface="Trebuchet MS" panose="020B0603020202020204" pitchFamily="34" charset="0"/>
              </a:rPr>
              <a:t>only</a:t>
            </a:r>
            <a:r>
              <a:rPr lang="it-IT" sz="1800" dirty="0">
                <a:solidFill>
                  <a:schemeClr val="bg1"/>
                </a:solidFill>
                <a:latin typeface="Trebuchet MS" panose="020B0603020202020204" pitchFamily="34" charset="0"/>
              </a:rPr>
              <a:t> the </a:t>
            </a:r>
            <a:r>
              <a:rPr lang="it-IT" sz="1800" dirty="0" err="1">
                <a:solidFill>
                  <a:schemeClr val="bg1"/>
                </a:solidFill>
                <a:latin typeface="Trebuchet MS" panose="020B0603020202020204" pitchFamily="34" charset="0"/>
              </a:rPr>
              <a:t>venues</a:t>
            </a:r>
            <a:r>
              <a:rPr lang="it-IT" sz="1800" dirty="0">
                <a:solidFill>
                  <a:schemeClr val="bg1"/>
                </a:solidFill>
                <a:latin typeface="Trebuchet MS" panose="020B0603020202020204" pitchFamily="34" charset="0"/>
              </a:rPr>
              <a:t> </a:t>
            </a:r>
            <a:r>
              <a:rPr lang="it-IT" sz="1800" dirty="0" err="1">
                <a:solidFill>
                  <a:schemeClr val="bg1"/>
                </a:solidFill>
                <a:latin typeface="Trebuchet MS" panose="020B0603020202020204" pitchFamily="34" charset="0"/>
              </a:rPr>
              <a:t>that</a:t>
            </a:r>
            <a:r>
              <a:rPr lang="it-IT" sz="1800" dirty="0">
                <a:solidFill>
                  <a:schemeClr val="bg1"/>
                </a:solidFill>
                <a:latin typeface="Trebuchet MS" panose="020B0603020202020204" pitchFamily="34" charset="0"/>
              </a:rPr>
              <a:t> I </a:t>
            </a:r>
            <a:r>
              <a:rPr lang="it-IT" sz="1800" dirty="0" err="1">
                <a:solidFill>
                  <a:schemeClr val="bg1"/>
                </a:solidFill>
                <a:latin typeface="Trebuchet MS" panose="020B0603020202020204" pitchFamily="34" charset="0"/>
              </a:rPr>
              <a:t>was</a:t>
            </a:r>
            <a:r>
              <a:rPr lang="it-IT" sz="1800" dirty="0">
                <a:solidFill>
                  <a:schemeClr val="bg1"/>
                </a:solidFill>
                <a:latin typeface="Trebuchet MS" panose="020B0603020202020204" pitchFamily="34" charset="0"/>
              </a:rPr>
              <a:t> </a:t>
            </a:r>
            <a:r>
              <a:rPr lang="it-IT" sz="1800" dirty="0" err="1">
                <a:solidFill>
                  <a:schemeClr val="bg1"/>
                </a:solidFill>
                <a:latin typeface="Trebuchet MS" panose="020B0603020202020204" pitchFamily="34" charset="0"/>
              </a:rPr>
              <a:t>interested</a:t>
            </a:r>
            <a:r>
              <a:rPr lang="it-IT" sz="1800" dirty="0">
                <a:solidFill>
                  <a:schemeClr val="bg1"/>
                </a:solidFill>
                <a:latin typeface="Trebuchet MS" panose="020B0603020202020204" pitchFamily="34" charset="0"/>
              </a:rPr>
              <a:t> in (parks, schools, shopping, </a:t>
            </a:r>
            <a:r>
              <a:rPr lang="it-IT" sz="1800" dirty="0" err="1">
                <a:solidFill>
                  <a:schemeClr val="bg1"/>
                </a:solidFill>
                <a:latin typeface="Trebuchet MS" panose="020B0603020202020204" pitchFamily="34" charset="0"/>
              </a:rPr>
              <a:t>arts</a:t>
            </a:r>
            <a:r>
              <a:rPr lang="it-IT" sz="1800" dirty="0">
                <a:solidFill>
                  <a:schemeClr val="bg1"/>
                </a:solidFill>
                <a:latin typeface="Trebuchet MS" panose="020B0603020202020204" pitchFamily="34" charset="0"/>
              </a:rPr>
              <a:t> and entertainment).</a:t>
            </a:r>
          </a:p>
          <a:p>
            <a:pPr marL="0" indent="0">
              <a:buNone/>
            </a:pPr>
            <a:r>
              <a:rPr lang="it-IT" sz="1800" dirty="0">
                <a:solidFill>
                  <a:schemeClr val="bg1"/>
                </a:solidFill>
                <a:latin typeface="Trebuchet MS" panose="020B0603020202020204" pitchFamily="34" charset="0"/>
              </a:rPr>
              <a:t>I </a:t>
            </a:r>
            <a:r>
              <a:rPr lang="it-IT" sz="1800" dirty="0" err="1">
                <a:solidFill>
                  <a:schemeClr val="bg1"/>
                </a:solidFill>
                <a:latin typeface="Trebuchet MS" panose="020B0603020202020204" pitchFamily="34" charset="0"/>
              </a:rPr>
              <a:t>used</a:t>
            </a:r>
            <a:r>
              <a:rPr lang="it-IT" sz="1800" dirty="0">
                <a:solidFill>
                  <a:schemeClr val="bg1"/>
                </a:solidFill>
                <a:latin typeface="Trebuchet MS" panose="020B0603020202020204" pitchFamily="34" charset="0"/>
              </a:rPr>
              <a:t> </a:t>
            </a:r>
            <a:r>
              <a:rPr lang="it-IT" sz="1800" dirty="0" err="1">
                <a:solidFill>
                  <a:schemeClr val="bg1"/>
                </a:solidFill>
                <a:latin typeface="Trebuchet MS" panose="020B0603020202020204" pitchFamily="34" charset="0"/>
              </a:rPr>
              <a:t>kmeans</a:t>
            </a:r>
            <a:r>
              <a:rPr lang="it-IT" sz="1800" dirty="0">
                <a:solidFill>
                  <a:schemeClr val="bg1"/>
                </a:solidFill>
                <a:latin typeface="Trebuchet MS" panose="020B0603020202020204" pitchFamily="34" charset="0"/>
              </a:rPr>
              <a:t> from </a:t>
            </a:r>
            <a:r>
              <a:rPr lang="it-IT" sz="1800" dirty="0" err="1">
                <a:solidFill>
                  <a:schemeClr val="bg1"/>
                </a:solidFill>
                <a:latin typeface="Trebuchet MS" panose="020B0603020202020204" pitchFamily="34" charset="0"/>
              </a:rPr>
              <a:t>SciKit-learn</a:t>
            </a:r>
            <a:r>
              <a:rPr lang="it-IT" sz="1800" dirty="0">
                <a:solidFill>
                  <a:schemeClr val="bg1"/>
                </a:solidFill>
                <a:latin typeface="Trebuchet MS" panose="020B0603020202020204" pitchFamily="34" charset="0"/>
              </a:rPr>
              <a:t> library to </a:t>
            </a:r>
            <a:r>
              <a:rPr lang="it-IT" sz="1800" dirty="0" err="1">
                <a:solidFill>
                  <a:schemeClr val="bg1"/>
                </a:solidFill>
                <a:latin typeface="Trebuchet MS" panose="020B0603020202020204" pitchFamily="34" charset="0"/>
              </a:rPr>
              <a:t>define</a:t>
            </a:r>
            <a:r>
              <a:rPr lang="it-IT" sz="1800" dirty="0">
                <a:solidFill>
                  <a:schemeClr val="bg1"/>
                </a:solidFill>
                <a:latin typeface="Trebuchet MS" panose="020B0603020202020204" pitchFamily="34" charset="0"/>
              </a:rPr>
              <a:t> clusters of the </a:t>
            </a:r>
            <a:r>
              <a:rPr lang="it-IT" sz="1800" dirty="0" err="1">
                <a:solidFill>
                  <a:schemeClr val="bg1"/>
                </a:solidFill>
                <a:latin typeface="Trebuchet MS" panose="020B0603020202020204" pitchFamily="34" charset="0"/>
              </a:rPr>
              <a:t>venues</a:t>
            </a:r>
            <a:r>
              <a:rPr lang="it-IT" sz="1800" dirty="0">
                <a:solidFill>
                  <a:schemeClr val="bg1"/>
                </a:solidFill>
                <a:latin typeface="Trebuchet MS" panose="020B0603020202020204" pitchFamily="34" charset="0"/>
              </a:rPr>
              <a:t> in the Las Vegas </a:t>
            </a:r>
            <a:r>
              <a:rPr lang="it-IT" sz="1800" dirty="0" err="1">
                <a:solidFill>
                  <a:schemeClr val="bg1"/>
                </a:solidFill>
                <a:latin typeface="Trebuchet MS" panose="020B0603020202020204" pitchFamily="34" charset="0"/>
              </a:rPr>
              <a:t>neighborhoods</a:t>
            </a:r>
            <a:r>
              <a:rPr lang="it-IT" sz="1800" dirty="0">
                <a:solidFill>
                  <a:schemeClr val="bg1"/>
                </a:solidFill>
                <a:latin typeface="Trebuchet MS" panose="020B0603020202020204" pitchFamily="34" charset="0"/>
              </a:rPr>
              <a:t>.</a:t>
            </a:r>
          </a:p>
          <a:p>
            <a:pPr marL="0" indent="0">
              <a:buNone/>
            </a:pPr>
            <a:endParaRPr lang="it-IT" sz="1800"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2965025027"/>
      </p:ext>
    </p:extLst>
  </p:cSld>
  <p:clrMapOvr>
    <a:masterClrMapping/>
  </p:clrMapOvr>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iseño predeterminado">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5678</TotalTime>
  <Words>1139</Words>
  <Application>Microsoft Office PowerPoint</Application>
  <PresentationFormat>Presentazione su schermo (4:3)</PresentationFormat>
  <Paragraphs>103</Paragraphs>
  <Slides>18</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18</vt:i4>
      </vt:variant>
    </vt:vector>
  </HeadingPairs>
  <TitlesOfParts>
    <vt:vector size="22" baseType="lpstr">
      <vt:lpstr>Arial</vt:lpstr>
      <vt:lpstr>Bodoni MT</vt:lpstr>
      <vt:lpstr>Trebuchet MS</vt:lpstr>
      <vt:lpstr>Diseño predeterminado</vt:lpstr>
      <vt:lpstr>Moving to Las Vegas</vt:lpstr>
      <vt:lpstr>Table of Contents</vt:lpstr>
      <vt:lpstr>1. Introduction / Business problem</vt:lpstr>
      <vt:lpstr>1. Introduction / Business problem</vt:lpstr>
      <vt:lpstr>2. Data</vt:lpstr>
      <vt:lpstr>2. Data</vt:lpstr>
      <vt:lpstr>2. Data</vt:lpstr>
      <vt:lpstr>3. Methodology</vt:lpstr>
      <vt:lpstr>3. Methodology</vt:lpstr>
      <vt:lpstr>4. Results</vt:lpstr>
      <vt:lpstr>4. Results</vt:lpstr>
      <vt:lpstr>4. Results</vt:lpstr>
      <vt:lpstr>4. Results</vt:lpstr>
      <vt:lpstr>4. Results</vt:lpstr>
      <vt:lpstr>4. Results</vt:lpstr>
      <vt:lpstr>5. Discussion</vt:lpstr>
      <vt:lpstr>5. Discussion</vt:lpstr>
      <vt:lpstr>6. Conclusions</vt:lpstr>
    </vt:vector>
  </TitlesOfParts>
  <Company>Toshiba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Mariajose</dc:creator>
  <cp:lastModifiedBy>Firebreaker</cp:lastModifiedBy>
  <cp:revision>702</cp:revision>
  <cp:lastPrinted>2019-08-01T14:40:09Z</cp:lastPrinted>
  <dcterms:created xsi:type="dcterms:W3CDTF">2010-05-23T14:28:12Z</dcterms:created>
  <dcterms:modified xsi:type="dcterms:W3CDTF">2019-08-08T10:11:38Z</dcterms:modified>
</cp:coreProperties>
</file>

<file path=docProps/thumbnail.jpeg>
</file>